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handoutMasterIdLst>
    <p:handoutMasterId r:id="rId9"/>
  </p:handoutMasterIdLst>
  <p:sldIdLst>
    <p:sldId id="266" r:id="rId5"/>
    <p:sldId id="265" r:id="rId6"/>
    <p:sldId id="267" r:id="rId7"/>
  </p:sldIdLst>
  <p:sldSz cx="10691813" cy="7559675"/>
  <p:notesSz cx="9866313" cy="6735763"/>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userDrawn="1">
          <p15:clr>
            <a:srgbClr val="A4A3A4"/>
          </p15:clr>
        </p15:guide>
        <p15:guide id="2" orient="horz" pos="238" userDrawn="1">
          <p15:clr>
            <a:srgbClr val="A4A3A4"/>
          </p15:clr>
        </p15:guide>
        <p15:guide id="3" orient="horz" pos="3118" userDrawn="1">
          <p15:clr>
            <a:srgbClr val="A4A3A4"/>
          </p15:clr>
        </p15:guide>
        <p15:guide id="4" orient="horz" pos="4120" userDrawn="1">
          <p15:clr>
            <a:srgbClr val="A4A3A4"/>
          </p15:clr>
        </p15:guide>
        <p15:guide id="5" pos="3367" userDrawn="1">
          <p15:clr>
            <a:srgbClr val="A4A3A4"/>
          </p15:clr>
        </p15:guide>
        <p15:guide id="6" pos="5676" userDrawn="1">
          <p15:clr>
            <a:srgbClr val="A4A3A4"/>
          </p15:clr>
        </p15:guide>
      </p15:sldGuideLst>
    </p:ext>
    <p:ext uri="{2D200454-40CA-4A62-9FC3-DE9A4176ACB9}">
      <p15:notesGuideLst xmlns:p15="http://schemas.microsoft.com/office/powerpoint/2012/main">
        <p15:guide id="1" orient="horz" pos="2122" userDrawn="1">
          <p15:clr>
            <a:srgbClr val="A4A3A4"/>
          </p15:clr>
        </p15:guide>
        <p15:guide id="2" pos="31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3A1D7"/>
    <a:srgbClr val="BBBDD3"/>
    <a:srgbClr val="FACBA4"/>
    <a:srgbClr val="F8DF9A"/>
    <a:srgbClr val="203863"/>
    <a:srgbClr val="676C9E"/>
    <a:srgbClr val="EFBA25"/>
    <a:srgbClr val="F48428"/>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42" autoAdjust="0"/>
    <p:restoredTop sz="97440" autoAdjust="0"/>
  </p:normalViewPr>
  <p:slideViewPr>
    <p:cSldViewPr showGuides="1">
      <p:cViewPr varScale="1">
        <p:scale>
          <a:sx n="64" d="100"/>
          <a:sy n="64" d="100"/>
        </p:scale>
        <p:origin x="1392" y="78"/>
      </p:cViewPr>
      <p:guideLst>
        <p:guide orient="horz" pos="2382"/>
        <p:guide orient="horz" pos="238"/>
        <p:guide orient="horz" pos="3118"/>
        <p:guide orient="horz" pos="4120"/>
        <p:guide pos="3367"/>
        <p:guide pos="5676"/>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90" d="100"/>
          <a:sy n="90" d="100"/>
        </p:scale>
        <p:origin x="-3744" y="-96"/>
      </p:cViewPr>
      <p:guideLst>
        <p:guide orient="horz" pos="2122"/>
        <p:guide pos="31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resa Vaccaro" userId="a4973533-f54d-446e-8234-28d222d7960c" providerId="ADAL" clId="{5AF6A3FF-DAFE-4B80-B14F-DCC5DC3F20D6}"/>
    <pc:docChg chg="addSld delSld">
      <pc:chgData name="Teresa Vaccaro" userId="a4973533-f54d-446e-8234-28d222d7960c" providerId="ADAL" clId="{5AF6A3FF-DAFE-4B80-B14F-DCC5DC3F20D6}" dt="2021-11-24T00:42:21.181" v="3" actId="47"/>
      <pc:docMkLst>
        <pc:docMk/>
      </pc:docMkLst>
      <pc:sldChg chg="add del">
        <pc:chgData name="Teresa Vaccaro" userId="a4973533-f54d-446e-8234-28d222d7960c" providerId="ADAL" clId="{5AF6A3FF-DAFE-4B80-B14F-DCC5DC3F20D6}" dt="2021-11-24T00:42:21.181" v="3" actId="47"/>
        <pc:sldMkLst>
          <pc:docMk/>
          <pc:sldMk cId="3174025548" sldId="268"/>
        </pc:sldMkLst>
      </pc:sldChg>
      <pc:sldChg chg="del">
        <pc:chgData name="Teresa Vaccaro" userId="a4973533-f54d-446e-8234-28d222d7960c" providerId="ADAL" clId="{5AF6A3FF-DAFE-4B80-B14F-DCC5DC3F20D6}" dt="2021-11-24T00:41:25.311" v="1" actId="47"/>
        <pc:sldMkLst>
          <pc:docMk/>
          <pc:sldMk cId="4282410209" sldId="268"/>
        </pc:sldMkLst>
      </pc:sldChg>
      <pc:sldChg chg="del">
        <pc:chgData name="Teresa Vaccaro" userId="a4973533-f54d-446e-8234-28d222d7960c" providerId="ADAL" clId="{5AF6A3FF-DAFE-4B80-B14F-DCC5DC3F20D6}" dt="2021-11-24T00:41:23.371" v="0" actId="47"/>
        <pc:sldMkLst>
          <pc:docMk/>
          <pc:sldMk cId="2000768223" sldId="26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4275403" cy="336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5588630" y="0"/>
            <a:ext cx="4275403" cy="336788"/>
          </a:xfrm>
          <a:prstGeom prst="rect">
            <a:avLst/>
          </a:prstGeom>
        </p:spPr>
        <p:txBody>
          <a:bodyPr vert="horz" lIns="91440" tIns="45720" rIns="91440" bIns="45720" rtlCol="0"/>
          <a:lstStyle>
            <a:lvl1pPr algn="r">
              <a:defRPr sz="1200"/>
            </a:lvl1pPr>
          </a:lstStyle>
          <a:p>
            <a:fld id="{94540B89-AAB8-4581-9A42-E1B9BF32C2C2}" type="datetimeFigureOut">
              <a:rPr lang="en-AU" smtClean="0"/>
              <a:pPr/>
              <a:t>24/11/2021</a:t>
            </a:fld>
            <a:endParaRPr lang="en-AU"/>
          </a:p>
        </p:txBody>
      </p:sp>
      <p:sp>
        <p:nvSpPr>
          <p:cNvPr id="4" name="Footer Placeholder 3"/>
          <p:cNvSpPr>
            <a:spLocks noGrp="1"/>
          </p:cNvSpPr>
          <p:nvPr>
            <p:ph type="ftr" sz="quarter" idx="2"/>
          </p:nvPr>
        </p:nvSpPr>
        <p:spPr>
          <a:xfrm>
            <a:off x="4" y="6397806"/>
            <a:ext cx="4275403" cy="336788"/>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5588630" y="6397806"/>
            <a:ext cx="4275403" cy="336788"/>
          </a:xfrm>
          <a:prstGeom prst="rect">
            <a:avLst/>
          </a:prstGeom>
        </p:spPr>
        <p:txBody>
          <a:bodyPr vert="horz" lIns="91440" tIns="45720" rIns="91440" bIns="45720" rtlCol="0" anchor="b"/>
          <a:lstStyle>
            <a:lvl1pPr algn="r">
              <a:defRPr sz="1200"/>
            </a:lvl1pPr>
          </a:lstStyle>
          <a:p>
            <a:fld id="{5ABD4EF4-90B3-427C-BDC5-779E0FA8DA41}" type="slidenum">
              <a:rPr lang="en-AU" smtClean="0"/>
              <a:pPr/>
              <a:t>‹#›</a:t>
            </a:fld>
            <a:endParaRPr lang="en-AU"/>
          </a:p>
        </p:txBody>
      </p:sp>
    </p:spTree>
    <p:extLst>
      <p:ext uri="{BB962C8B-B14F-4D97-AF65-F5344CB8AC3E}">
        <p14:creationId xmlns:p14="http://schemas.microsoft.com/office/powerpoint/2010/main" val="13425309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4275403" cy="336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5588630" y="0"/>
            <a:ext cx="4275403" cy="336788"/>
          </a:xfrm>
          <a:prstGeom prst="rect">
            <a:avLst/>
          </a:prstGeom>
        </p:spPr>
        <p:txBody>
          <a:bodyPr vert="horz" lIns="91440" tIns="45720" rIns="91440" bIns="45720" rtlCol="0"/>
          <a:lstStyle>
            <a:lvl1pPr algn="r">
              <a:defRPr sz="1200"/>
            </a:lvl1pPr>
          </a:lstStyle>
          <a:p>
            <a:fld id="{227FE0E2-01E7-463D-AA77-5FC509D49486}" type="datetimeFigureOut">
              <a:rPr lang="en-AU" smtClean="0"/>
              <a:pPr/>
              <a:t>24/11/2021</a:t>
            </a:fld>
            <a:endParaRPr lang="en-AU"/>
          </a:p>
        </p:txBody>
      </p:sp>
      <p:sp>
        <p:nvSpPr>
          <p:cNvPr id="4" name="Slide Image Placeholder 3"/>
          <p:cNvSpPr>
            <a:spLocks noGrp="1" noRot="1" noChangeAspect="1"/>
          </p:cNvSpPr>
          <p:nvPr>
            <p:ph type="sldImg" idx="2"/>
          </p:nvPr>
        </p:nvSpPr>
        <p:spPr>
          <a:xfrm>
            <a:off x="3146425" y="504825"/>
            <a:ext cx="3573463" cy="25273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986632" y="3199488"/>
            <a:ext cx="7893050" cy="303109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4" y="6397806"/>
            <a:ext cx="4275403" cy="336788"/>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5588630" y="6397806"/>
            <a:ext cx="4275403" cy="336788"/>
          </a:xfrm>
          <a:prstGeom prst="rect">
            <a:avLst/>
          </a:prstGeom>
        </p:spPr>
        <p:txBody>
          <a:bodyPr vert="horz" lIns="91440" tIns="45720" rIns="91440" bIns="45720" rtlCol="0" anchor="b"/>
          <a:lstStyle>
            <a:lvl1pPr algn="r">
              <a:defRPr sz="1200"/>
            </a:lvl1pPr>
          </a:lstStyle>
          <a:p>
            <a:fld id="{105A537F-2535-4BBF-BB66-CB7AD52629B9}" type="slidenum">
              <a:rPr lang="en-AU" smtClean="0"/>
              <a:pPr/>
              <a:t>‹#›</a:t>
            </a:fld>
            <a:endParaRPr lang="en-AU"/>
          </a:p>
        </p:txBody>
      </p:sp>
    </p:spTree>
    <p:extLst>
      <p:ext uri="{BB962C8B-B14F-4D97-AF65-F5344CB8AC3E}">
        <p14:creationId xmlns:p14="http://schemas.microsoft.com/office/powerpoint/2010/main" val="838546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hyperlink" Target="mailto:info@nps.org.au" TargetMode="Externa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4" name="Picture 3" descr="Shape, circle&#10;&#10;Description automatically generated">
            <a:extLst>
              <a:ext uri="{FF2B5EF4-FFF2-40B4-BE49-F238E27FC236}">
                <a16:creationId xmlns:a16="http://schemas.microsoft.com/office/drawing/2014/main" id="{51211037-71FF-4ECB-AD25-B50986FD153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45088"/>
          <a:stretch/>
        </p:blipFill>
        <p:spPr>
          <a:xfrm>
            <a:off x="5345113" y="-9284"/>
            <a:ext cx="5346704" cy="1651075"/>
          </a:xfrm>
          <a:prstGeom prst="rect">
            <a:avLst/>
          </a:prstGeom>
        </p:spPr>
      </p:pic>
      <p:sp>
        <p:nvSpPr>
          <p:cNvPr id="46" name="Text Placeholder 4"/>
          <p:cNvSpPr>
            <a:spLocks noGrp="1"/>
          </p:cNvSpPr>
          <p:nvPr>
            <p:ph type="body" sz="quarter" idx="57" hasCustomPrompt="1"/>
          </p:nvPr>
        </p:nvSpPr>
        <p:spPr>
          <a:xfrm>
            <a:off x="304800" y="876551"/>
            <a:ext cx="4752975" cy="2201197"/>
          </a:xfrm>
        </p:spPr>
        <p:txBody>
          <a:bodyPr>
            <a:noAutofit/>
          </a:bodyPr>
          <a:lstStyle>
            <a:lvl1pPr>
              <a:defRPr/>
            </a:lvl1pPr>
            <a:lvl2pPr marL="0" marR="0" indent="0" algn="l" defTabSz="646364" rtl="0" eaLnBrk="1" fontAlgn="auto" latinLnBrk="0" hangingPunct="1">
              <a:lnSpc>
                <a:spcPct val="100000"/>
              </a:lnSpc>
              <a:spcBef>
                <a:spcPct val="20000"/>
              </a:spcBef>
              <a:spcAft>
                <a:spcPts val="0"/>
              </a:spcAft>
              <a:buClrTx/>
              <a:buSzPct val="120000"/>
              <a:buFontTx/>
              <a:buNone/>
              <a:tabLst/>
              <a:defRPr/>
            </a:lvl2pPr>
            <a:lvl3pPr marL="180975" indent="-180975">
              <a:defRPr/>
            </a:lvl3pPr>
            <a:lvl4pPr marL="255852" indent="0">
              <a:buNone/>
              <a:defRPr/>
            </a:lvl4pPr>
          </a:lstStyle>
          <a:p>
            <a:pPr lvl="2"/>
            <a:r>
              <a:rPr lang="en-US" dirty="0"/>
              <a:t>Medicines should help you feel better, stay healthy and live longer. If you are worried about your medicines, talk to your pharmacist, doctor or health worker. </a:t>
            </a:r>
          </a:p>
          <a:p>
            <a:pPr lvl="2"/>
            <a:r>
              <a:rPr lang="en-US" dirty="0"/>
              <a:t>If any of your tablets or medicines look different, ask your pharmacist, doctor or health worker about it, sometimes the appearance changes if brands change but it could be an error or change you should know about.</a:t>
            </a:r>
          </a:p>
          <a:p>
            <a:pPr lvl="2"/>
            <a:r>
              <a:rPr lang="en-US" dirty="0"/>
              <a:t>Medicines can be DANGEROUS. Keep them in a safe place where kids can't get to them.</a:t>
            </a:r>
          </a:p>
          <a:p>
            <a:pPr lvl="2"/>
            <a:r>
              <a:rPr lang="en-US" dirty="0"/>
              <a:t>Keep your medicines stored away from heat and light and check they are in date so they will work properly.</a:t>
            </a:r>
          </a:p>
          <a:p>
            <a:pPr lvl="2"/>
            <a:r>
              <a:rPr lang="en-US" dirty="0"/>
              <a:t>Do not share medicines.</a:t>
            </a:r>
          </a:p>
          <a:p>
            <a:pPr lvl="2"/>
            <a:r>
              <a:rPr lang="en-US" dirty="0"/>
              <a:t>Do not leave medicines in the car.</a:t>
            </a:r>
          </a:p>
        </p:txBody>
      </p:sp>
      <p:sp>
        <p:nvSpPr>
          <p:cNvPr id="14" name="Text Placeholder 5"/>
          <p:cNvSpPr>
            <a:spLocks noGrp="1"/>
          </p:cNvSpPr>
          <p:nvPr>
            <p:ph type="body" sz="quarter" idx="24" hasCustomPrompt="1"/>
          </p:nvPr>
        </p:nvSpPr>
        <p:spPr>
          <a:xfrm>
            <a:off x="-6058057" y="2561313"/>
            <a:ext cx="4174665" cy="286623"/>
          </a:xfrm>
        </p:spPr>
        <p:txBody>
          <a:bodyPr lIns="0" rIns="0">
            <a:noAutofit/>
          </a:bodyPr>
          <a:lstStyle>
            <a:lvl1pPr marL="0" indent="0">
              <a:buNone/>
              <a:defRPr sz="1414">
                <a:solidFill>
                  <a:schemeClr val="bg2"/>
                </a:solidFill>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Title</a:t>
            </a:r>
          </a:p>
        </p:txBody>
      </p:sp>
      <p:sp>
        <p:nvSpPr>
          <p:cNvPr id="17" name="Title 1"/>
          <p:cNvSpPr txBox="1">
            <a:spLocks/>
          </p:cNvSpPr>
          <p:nvPr userDrawn="1"/>
        </p:nvSpPr>
        <p:spPr>
          <a:xfrm>
            <a:off x="-6058057" y="811748"/>
            <a:ext cx="3869202" cy="779802"/>
          </a:xfrm>
          <a:prstGeom prst="rect">
            <a:avLst/>
          </a:prstGeom>
        </p:spPr>
        <p:txBody>
          <a:bodyPr vert="horz" lIns="0" tIns="32321" rIns="0" bIns="32321" rtlCol="0" anchor="t">
            <a:noAutofit/>
          </a:bodyPr>
          <a:lstStyle>
            <a:lvl1pPr algn="l" defTabSz="914400" rtl="0" eaLnBrk="1" latinLnBrk="0" hangingPunct="1">
              <a:lnSpc>
                <a:spcPts val="3500"/>
              </a:lnSpc>
              <a:spcBef>
                <a:spcPct val="0"/>
              </a:spcBef>
              <a:buNone/>
              <a:defRPr sz="4000" kern="1200" baseline="30000">
                <a:solidFill>
                  <a:schemeClr val="bg1"/>
                </a:solidFill>
                <a:latin typeface="Arial" pitchFamily="34" charset="0"/>
                <a:ea typeface="+mj-ea"/>
                <a:cs typeface="Arial" pitchFamily="34" charset="0"/>
              </a:defRPr>
            </a:lvl1pPr>
          </a:lstStyle>
          <a:p>
            <a:pPr>
              <a:lnSpc>
                <a:spcPts val="2546"/>
              </a:lnSpc>
            </a:pPr>
            <a:r>
              <a:rPr lang="en-AU" sz="2546" baseline="0" dirty="0"/>
              <a:t>Main heading</a:t>
            </a:r>
          </a:p>
        </p:txBody>
      </p:sp>
      <p:sp>
        <p:nvSpPr>
          <p:cNvPr id="20" name="Text Placeholder 5"/>
          <p:cNvSpPr>
            <a:spLocks noGrp="1"/>
          </p:cNvSpPr>
          <p:nvPr>
            <p:ph type="body" sz="quarter" idx="30" hasCustomPrompt="1"/>
          </p:nvPr>
        </p:nvSpPr>
        <p:spPr>
          <a:xfrm>
            <a:off x="-6075964" y="4612042"/>
            <a:ext cx="4206667" cy="287726"/>
          </a:xfrm>
        </p:spPr>
        <p:txBody>
          <a:bodyPr lIns="0" tIns="0" rIns="0" bIns="0">
            <a:noAutofit/>
          </a:bodyPr>
          <a:lstStyle>
            <a:lvl1pPr marL="0" indent="0">
              <a:lnSpc>
                <a:spcPct val="100000"/>
              </a:lnSpc>
              <a:spcBef>
                <a:spcPts val="0"/>
              </a:spcBef>
              <a:buNone/>
              <a:defRPr lang="en-AU" sz="707" kern="1200" dirty="0">
                <a:solidFill>
                  <a:schemeClr val="bg2"/>
                </a:solidFill>
                <a:latin typeface="Arial" pitchFamily="34" charset="0"/>
                <a:ea typeface="+mn-ea"/>
                <a:cs typeface="Arial" pitchFamily="34" charset="0"/>
              </a:defRPr>
            </a:lvl1pPr>
            <a:lvl2pPr marL="323182" indent="0">
              <a:buNone/>
              <a:defRPr/>
            </a:lvl2pPr>
            <a:lvl3pPr marL="646364" indent="0">
              <a:buNone/>
              <a:defRPr/>
            </a:lvl3pPr>
            <a:lvl4pPr marL="969547" indent="0">
              <a:buNone/>
              <a:defRPr/>
            </a:lvl4pPr>
            <a:lvl5pPr marL="1292729" indent="0">
              <a:buNone/>
              <a:defRPr/>
            </a:lvl5pPr>
          </a:lstStyle>
          <a:p>
            <a:pPr marL="0" lvl="0" indent="0" algn="l" defTabSz="646364" rtl="0" eaLnBrk="1" latinLnBrk="0" hangingPunct="1">
              <a:lnSpc>
                <a:spcPct val="100000"/>
              </a:lnSpc>
              <a:spcBef>
                <a:spcPts val="0"/>
              </a:spcBef>
              <a:buFont typeface="Arial" pitchFamily="34" charset="0"/>
              <a:buNone/>
            </a:pPr>
            <a:r>
              <a:rPr lang="en-AU" dirty="0"/>
              <a:t>Picture Caption</a:t>
            </a:r>
          </a:p>
        </p:txBody>
      </p:sp>
      <p:sp>
        <p:nvSpPr>
          <p:cNvPr id="22" name="Text Placeholder 5"/>
          <p:cNvSpPr>
            <a:spLocks noGrp="1"/>
          </p:cNvSpPr>
          <p:nvPr>
            <p:ph type="body" sz="quarter" idx="48" hasCustomPrompt="1"/>
          </p:nvPr>
        </p:nvSpPr>
        <p:spPr>
          <a:xfrm>
            <a:off x="-6058057" y="3688973"/>
            <a:ext cx="4174665" cy="287726"/>
          </a:xfrm>
        </p:spPr>
        <p:txBody>
          <a:bodyPr lIns="0" tIns="0" rIns="0" bIns="0">
            <a:noAutofit/>
          </a:bodyPr>
          <a:lstStyle>
            <a:lvl1pPr marL="0" indent="0">
              <a:lnSpc>
                <a:spcPct val="120000"/>
              </a:lnSpc>
              <a:spcBef>
                <a:spcPts val="0"/>
              </a:spcBef>
              <a:buNone/>
              <a:defRPr sz="919">
                <a:solidFill>
                  <a:schemeClr val="tx1"/>
                </a:solidFill>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Body text</a:t>
            </a:r>
          </a:p>
        </p:txBody>
      </p:sp>
      <p:sp>
        <p:nvSpPr>
          <p:cNvPr id="23" name="Text Placeholder 5"/>
          <p:cNvSpPr>
            <a:spLocks noGrp="1"/>
          </p:cNvSpPr>
          <p:nvPr>
            <p:ph type="body" sz="quarter" idx="50" hasCustomPrompt="1"/>
          </p:nvPr>
        </p:nvSpPr>
        <p:spPr>
          <a:xfrm>
            <a:off x="-6058057" y="3984551"/>
            <a:ext cx="4174665" cy="407247"/>
          </a:xfrm>
        </p:spPr>
        <p:txBody>
          <a:bodyPr lIns="0" tIns="0" rIns="0" bIns="0">
            <a:noAutofit/>
          </a:bodyPr>
          <a:lstStyle>
            <a:lvl1pPr marL="0" marR="0" indent="0" algn="l" defTabSz="646364" rtl="0" eaLnBrk="1" fontAlgn="auto" latinLnBrk="0" hangingPunct="1">
              <a:lnSpc>
                <a:spcPct val="120000"/>
              </a:lnSpc>
              <a:spcBef>
                <a:spcPts val="0"/>
              </a:spcBef>
              <a:spcAft>
                <a:spcPts val="0"/>
              </a:spcAft>
              <a:buClrTx/>
              <a:buSzPct val="120000"/>
              <a:buFontTx/>
              <a:buNone/>
              <a:tabLst/>
              <a:defRPr sz="919" baseline="0">
                <a:solidFill>
                  <a:schemeClr val="tx1"/>
                </a:solidFill>
              </a:defRPr>
            </a:lvl1pPr>
            <a:lvl2pPr marL="323182" indent="0">
              <a:buNone/>
              <a:defRPr/>
            </a:lvl2pPr>
            <a:lvl3pPr marL="646364" indent="0">
              <a:buNone/>
              <a:defRPr/>
            </a:lvl3pPr>
            <a:lvl4pPr marL="969547" indent="0">
              <a:buNone/>
              <a:defRPr/>
            </a:lvl4pPr>
            <a:lvl5pPr marL="1292729" indent="0">
              <a:buNone/>
              <a:defRPr/>
            </a:lvl5pPr>
          </a:lstStyle>
          <a:p>
            <a:pPr marL="121193" marR="0" lvl="0" indent="-121193" algn="l" defTabSz="646364" rtl="0" eaLnBrk="1" fontAlgn="auto" latinLnBrk="0" hangingPunct="1">
              <a:lnSpc>
                <a:spcPct val="120000"/>
              </a:lnSpc>
              <a:spcBef>
                <a:spcPts val="0"/>
              </a:spcBef>
              <a:spcAft>
                <a:spcPts val="0"/>
              </a:spcAft>
              <a:buClrTx/>
              <a:buSzPct val="120000"/>
              <a:buFontTx/>
              <a:buBlip>
                <a:blip r:embed="rId3"/>
              </a:buBlip>
              <a:tabLst/>
              <a:defRPr/>
            </a:pPr>
            <a:r>
              <a:rPr lang="en-AU" dirty="0"/>
              <a:t>Bullet list </a:t>
            </a:r>
            <a:r>
              <a:rPr lang="en-US" dirty="0"/>
              <a:t>- click the Increase List Level button to turn Body text into bullet text</a:t>
            </a:r>
            <a:endParaRPr lang="en-AU" dirty="0"/>
          </a:p>
        </p:txBody>
      </p:sp>
      <p:sp>
        <p:nvSpPr>
          <p:cNvPr id="24" name="Text Placeholder 5"/>
          <p:cNvSpPr>
            <a:spLocks noGrp="1"/>
          </p:cNvSpPr>
          <p:nvPr>
            <p:ph type="body" sz="quarter" idx="51" hasCustomPrompt="1"/>
          </p:nvPr>
        </p:nvSpPr>
        <p:spPr>
          <a:xfrm>
            <a:off x="-6058057" y="2950826"/>
            <a:ext cx="4174665" cy="286623"/>
          </a:xfrm>
        </p:spPr>
        <p:txBody>
          <a:bodyPr lIns="0" rIns="0">
            <a:noAutofit/>
          </a:bodyPr>
          <a:lstStyle>
            <a:lvl1pPr marL="0" indent="0">
              <a:buNone/>
              <a:defRPr sz="990" b="0">
                <a:solidFill>
                  <a:schemeClr val="bg2"/>
                </a:solidFill>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Sub heading 3</a:t>
            </a:r>
          </a:p>
        </p:txBody>
      </p:sp>
      <p:sp>
        <p:nvSpPr>
          <p:cNvPr id="25" name="Text Placeholder 5"/>
          <p:cNvSpPr>
            <a:spLocks noGrp="1"/>
          </p:cNvSpPr>
          <p:nvPr>
            <p:ph type="body" sz="quarter" idx="53" hasCustomPrompt="1"/>
          </p:nvPr>
        </p:nvSpPr>
        <p:spPr>
          <a:xfrm>
            <a:off x="-6058057" y="3322774"/>
            <a:ext cx="4174665" cy="286623"/>
          </a:xfrm>
        </p:spPr>
        <p:txBody>
          <a:bodyPr lIns="0" rIns="0">
            <a:noAutofit/>
          </a:bodyPr>
          <a:lstStyle>
            <a:lvl1pPr marL="0" indent="0">
              <a:buNone/>
              <a:defRPr sz="919" b="1">
                <a:solidFill>
                  <a:schemeClr val="tx2"/>
                </a:solidFill>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Heading</a:t>
            </a:r>
          </a:p>
        </p:txBody>
      </p:sp>
      <p:sp>
        <p:nvSpPr>
          <p:cNvPr id="36" name="Text Placeholder 11">
            <a:extLst>
              <a:ext uri="{FF2B5EF4-FFF2-40B4-BE49-F238E27FC236}">
                <a16:creationId xmlns:a16="http://schemas.microsoft.com/office/drawing/2014/main" id="{67A0C41B-F945-4183-A95C-A5C45C6126BE}"/>
              </a:ext>
            </a:extLst>
          </p:cNvPr>
          <p:cNvSpPr>
            <a:spLocks noGrp="1"/>
          </p:cNvSpPr>
          <p:nvPr>
            <p:ph type="body" sz="quarter" idx="61" hasCustomPrompt="1"/>
          </p:nvPr>
        </p:nvSpPr>
        <p:spPr>
          <a:xfrm>
            <a:off x="-6074236" y="1692398"/>
            <a:ext cx="4206667" cy="343418"/>
          </a:xfrm>
        </p:spPr>
        <p:txBody>
          <a:bodyPr tIns="0" bIns="0">
            <a:normAutofit/>
          </a:bodyPr>
          <a:lstStyle>
            <a:lvl1pPr>
              <a:lnSpc>
                <a:spcPts val="1697"/>
              </a:lnSpc>
              <a:defRPr sz="1414">
                <a:solidFill>
                  <a:schemeClr val="accent3"/>
                </a:solidFill>
              </a:defRPr>
            </a:lvl1pPr>
          </a:lstStyle>
          <a:p>
            <a:pPr lvl="0"/>
            <a:r>
              <a:rPr lang="en-US" dirty="0"/>
              <a:t>Sub heading</a:t>
            </a:r>
            <a:endParaRPr lang="en-AU" dirty="0"/>
          </a:p>
        </p:txBody>
      </p:sp>
      <p:sp>
        <p:nvSpPr>
          <p:cNvPr id="44" name="Text Placeholder 11">
            <a:extLst>
              <a:ext uri="{FF2B5EF4-FFF2-40B4-BE49-F238E27FC236}">
                <a16:creationId xmlns:a16="http://schemas.microsoft.com/office/drawing/2014/main" id="{63E00516-9CE0-4E81-9719-7DC631015275}"/>
              </a:ext>
            </a:extLst>
          </p:cNvPr>
          <p:cNvSpPr>
            <a:spLocks noGrp="1"/>
          </p:cNvSpPr>
          <p:nvPr>
            <p:ph type="body" sz="quarter" idx="63" hasCustomPrompt="1"/>
          </p:nvPr>
        </p:nvSpPr>
        <p:spPr>
          <a:xfrm>
            <a:off x="-6065352" y="2204854"/>
            <a:ext cx="4197781" cy="343418"/>
          </a:xfrm>
        </p:spPr>
        <p:txBody>
          <a:bodyPr tIns="0" bIns="0">
            <a:normAutofit/>
          </a:bodyPr>
          <a:lstStyle>
            <a:lvl1pPr>
              <a:lnSpc>
                <a:spcPts val="1697"/>
              </a:lnSpc>
              <a:defRPr sz="1414">
                <a:solidFill>
                  <a:schemeClr val="tx2"/>
                </a:solidFill>
              </a:defRPr>
            </a:lvl1pPr>
          </a:lstStyle>
          <a:p>
            <a:pPr lvl="0"/>
            <a:r>
              <a:rPr lang="en-US" dirty="0"/>
              <a:t>Sub heading 2</a:t>
            </a:r>
            <a:endParaRPr lang="en-AU" dirty="0"/>
          </a:p>
        </p:txBody>
      </p:sp>
      <p:sp>
        <p:nvSpPr>
          <p:cNvPr id="33" name="Rectangle 32">
            <a:extLst>
              <a:ext uri="{FF2B5EF4-FFF2-40B4-BE49-F238E27FC236}">
                <a16:creationId xmlns:a16="http://schemas.microsoft.com/office/drawing/2014/main" id="{0CD50F9C-F10D-4F11-91E0-BDBEE09E706F}"/>
              </a:ext>
            </a:extLst>
          </p:cNvPr>
          <p:cNvSpPr/>
          <p:nvPr userDrawn="1"/>
        </p:nvSpPr>
        <p:spPr>
          <a:xfrm>
            <a:off x="5638392" y="1717851"/>
            <a:ext cx="4748622" cy="54000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72"/>
          </a:p>
        </p:txBody>
      </p:sp>
      <p:sp>
        <p:nvSpPr>
          <p:cNvPr id="34" name="Text Placeholder 5">
            <a:extLst>
              <a:ext uri="{FF2B5EF4-FFF2-40B4-BE49-F238E27FC236}">
                <a16:creationId xmlns:a16="http://schemas.microsoft.com/office/drawing/2014/main" id="{88D75BF2-ADAF-40A6-AC1A-44FF90A051FC}"/>
              </a:ext>
            </a:extLst>
          </p:cNvPr>
          <p:cNvSpPr>
            <a:spLocks noGrp="1"/>
          </p:cNvSpPr>
          <p:nvPr>
            <p:ph type="body" sz="quarter" idx="75" hasCustomPrompt="1"/>
          </p:nvPr>
        </p:nvSpPr>
        <p:spPr>
          <a:xfrm>
            <a:off x="5706078" y="1768758"/>
            <a:ext cx="1008000" cy="203624"/>
          </a:xfrm>
        </p:spPr>
        <p:txBody>
          <a:bodyPr lIns="0" rIns="0">
            <a:noAutofit/>
          </a:bodyPr>
          <a:lstStyle>
            <a:lvl1pPr marL="0" indent="0">
              <a:spcBef>
                <a:spcPts val="0"/>
              </a:spcBef>
              <a:buNone/>
              <a:defRPr lang="en-AU" sz="919" b="1" kern="1200" dirty="0" smtClean="0">
                <a:solidFill>
                  <a:schemeClr val="tx2"/>
                </a:solidFill>
                <a:latin typeface="Arial" pitchFamily="34" charset="0"/>
                <a:ea typeface="+mn-ea"/>
                <a:cs typeface="Arial" pitchFamily="34" charset="0"/>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Sub heading 3</a:t>
            </a:r>
          </a:p>
        </p:txBody>
      </p:sp>
      <p:sp>
        <p:nvSpPr>
          <p:cNvPr id="32" name="Text Placeholder 5">
            <a:extLst>
              <a:ext uri="{FF2B5EF4-FFF2-40B4-BE49-F238E27FC236}">
                <a16:creationId xmlns:a16="http://schemas.microsoft.com/office/drawing/2014/main" id="{467AB2BF-1179-418A-8ACC-BDBE7C6FED15}"/>
              </a:ext>
            </a:extLst>
          </p:cNvPr>
          <p:cNvSpPr>
            <a:spLocks noGrp="1"/>
          </p:cNvSpPr>
          <p:nvPr>
            <p:ph type="body" sz="quarter" idx="76" hasCustomPrompt="1"/>
          </p:nvPr>
        </p:nvSpPr>
        <p:spPr>
          <a:xfrm>
            <a:off x="5706078" y="1995689"/>
            <a:ext cx="1188000" cy="203624"/>
          </a:xfrm>
        </p:spPr>
        <p:txBody>
          <a:bodyPr lIns="0" rIns="0">
            <a:noAutofit/>
          </a:bodyPr>
          <a:lstStyle>
            <a:lvl1pPr marL="0" indent="0">
              <a:spcBef>
                <a:spcPts val="0"/>
              </a:spcBef>
              <a:buNone/>
              <a:defRPr lang="en-AU" sz="919" b="1" kern="1200" dirty="0" smtClean="0">
                <a:solidFill>
                  <a:schemeClr val="tx2"/>
                </a:solidFill>
                <a:latin typeface="Arial" pitchFamily="34" charset="0"/>
                <a:ea typeface="+mn-ea"/>
                <a:cs typeface="Arial" pitchFamily="34" charset="0"/>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Sub heading 3</a:t>
            </a:r>
          </a:p>
        </p:txBody>
      </p:sp>
      <p:sp>
        <p:nvSpPr>
          <p:cNvPr id="37" name="Rectangle 36">
            <a:extLst>
              <a:ext uri="{FF2B5EF4-FFF2-40B4-BE49-F238E27FC236}">
                <a16:creationId xmlns:a16="http://schemas.microsoft.com/office/drawing/2014/main" id="{1F470E67-BCA5-4F91-BC2E-825EED637CC4}"/>
              </a:ext>
            </a:extLst>
          </p:cNvPr>
          <p:cNvSpPr/>
          <p:nvPr userDrawn="1"/>
        </p:nvSpPr>
        <p:spPr>
          <a:xfrm>
            <a:off x="5638392" y="2339677"/>
            <a:ext cx="4748622" cy="1527007"/>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72"/>
          </a:p>
        </p:txBody>
      </p:sp>
      <p:sp>
        <p:nvSpPr>
          <p:cNvPr id="39" name="Text Placeholder 5">
            <a:extLst>
              <a:ext uri="{FF2B5EF4-FFF2-40B4-BE49-F238E27FC236}">
                <a16:creationId xmlns:a16="http://schemas.microsoft.com/office/drawing/2014/main" id="{61770587-7903-4EB1-A0D2-85237AAB3A3A}"/>
              </a:ext>
            </a:extLst>
          </p:cNvPr>
          <p:cNvSpPr>
            <a:spLocks noGrp="1"/>
          </p:cNvSpPr>
          <p:nvPr>
            <p:ph type="body" sz="quarter" idx="77" hasCustomPrompt="1"/>
          </p:nvPr>
        </p:nvSpPr>
        <p:spPr>
          <a:xfrm>
            <a:off x="5706078" y="2409505"/>
            <a:ext cx="1008000" cy="203624"/>
          </a:xfrm>
        </p:spPr>
        <p:txBody>
          <a:bodyPr lIns="0" rIns="0">
            <a:noAutofit/>
          </a:bodyPr>
          <a:lstStyle>
            <a:lvl1pPr marL="0" indent="0">
              <a:spcBef>
                <a:spcPts val="0"/>
              </a:spcBef>
              <a:buNone/>
              <a:defRPr lang="en-AU" sz="919" b="1" kern="1200" dirty="0" smtClean="0">
                <a:solidFill>
                  <a:schemeClr val="tx2"/>
                </a:solidFill>
                <a:latin typeface="Arial" pitchFamily="34" charset="0"/>
                <a:ea typeface="+mn-ea"/>
                <a:cs typeface="Arial" pitchFamily="34" charset="0"/>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Sub heading 3</a:t>
            </a:r>
          </a:p>
        </p:txBody>
      </p:sp>
      <p:sp>
        <p:nvSpPr>
          <p:cNvPr id="42" name="Text Placeholder 5">
            <a:extLst>
              <a:ext uri="{FF2B5EF4-FFF2-40B4-BE49-F238E27FC236}">
                <a16:creationId xmlns:a16="http://schemas.microsoft.com/office/drawing/2014/main" id="{FBC794B9-3DFD-4A9B-B0DF-1F5A725F5645}"/>
              </a:ext>
            </a:extLst>
          </p:cNvPr>
          <p:cNvSpPr>
            <a:spLocks noGrp="1"/>
          </p:cNvSpPr>
          <p:nvPr>
            <p:ph type="body" sz="quarter" idx="78" hasCustomPrompt="1"/>
          </p:nvPr>
        </p:nvSpPr>
        <p:spPr>
          <a:xfrm>
            <a:off x="5706078" y="3102327"/>
            <a:ext cx="1008000" cy="203624"/>
          </a:xfrm>
        </p:spPr>
        <p:txBody>
          <a:bodyPr lIns="0" rIns="0">
            <a:noAutofit/>
          </a:bodyPr>
          <a:lstStyle>
            <a:lvl1pPr marL="0" indent="0">
              <a:spcBef>
                <a:spcPts val="0"/>
              </a:spcBef>
              <a:buNone/>
              <a:defRPr lang="en-AU" sz="919" b="1" kern="1200" dirty="0" smtClean="0">
                <a:solidFill>
                  <a:schemeClr val="tx2"/>
                </a:solidFill>
                <a:latin typeface="Arial" pitchFamily="34" charset="0"/>
                <a:ea typeface="+mn-ea"/>
                <a:cs typeface="Arial" pitchFamily="34" charset="0"/>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Sub heading 3</a:t>
            </a:r>
          </a:p>
        </p:txBody>
      </p:sp>
      <p:sp>
        <p:nvSpPr>
          <p:cNvPr id="43" name="Text Placeholder 5">
            <a:extLst>
              <a:ext uri="{FF2B5EF4-FFF2-40B4-BE49-F238E27FC236}">
                <a16:creationId xmlns:a16="http://schemas.microsoft.com/office/drawing/2014/main" id="{0C86768C-A692-4C20-AD6D-7E8165C3DA12}"/>
              </a:ext>
            </a:extLst>
          </p:cNvPr>
          <p:cNvSpPr>
            <a:spLocks noGrp="1"/>
          </p:cNvSpPr>
          <p:nvPr>
            <p:ph type="body" sz="quarter" idx="79" hasCustomPrompt="1"/>
          </p:nvPr>
        </p:nvSpPr>
        <p:spPr>
          <a:xfrm>
            <a:off x="5706078" y="3335933"/>
            <a:ext cx="1008000" cy="203624"/>
          </a:xfrm>
        </p:spPr>
        <p:txBody>
          <a:bodyPr lIns="0" rIns="0">
            <a:noAutofit/>
          </a:bodyPr>
          <a:lstStyle>
            <a:lvl1pPr marL="0" indent="0">
              <a:spcBef>
                <a:spcPts val="0"/>
              </a:spcBef>
              <a:buNone/>
              <a:defRPr lang="en-AU" sz="919" b="1" kern="1200" dirty="0" smtClean="0">
                <a:solidFill>
                  <a:schemeClr val="tx2"/>
                </a:solidFill>
                <a:latin typeface="Arial" pitchFamily="34" charset="0"/>
                <a:ea typeface="+mn-ea"/>
                <a:cs typeface="Arial" pitchFamily="34" charset="0"/>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Sub heading 3</a:t>
            </a:r>
          </a:p>
        </p:txBody>
      </p:sp>
      <p:sp>
        <p:nvSpPr>
          <p:cNvPr id="45" name="Text Placeholder 5">
            <a:extLst>
              <a:ext uri="{FF2B5EF4-FFF2-40B4-BE49-F238E27FC236}">
                <a16:creationId xmlns:a16="http://schemas.microsoft.com/office/drawing/2014/main" id="{674E9119-7268-4776-B03A-2B0D097B4D9A}"/>
              </a:ext>
            </a:extLst>
          </p:cNvPr>
          <p:cNvSpPr>
            <a:spLocks noGrp="1"/>
          </p:cNvSpPr>
          <p:nvPr>
            <p:ph type="body" sz="quarter" idx="80" hasCustomPrompt="1"/>
          </p:nvPr>
        </p:nvSpPr>
        <p:spPr>
          <a:xfrm>
            <a:off x="5706078" y="3576213"/>
            <a:ext cx="1188000" cy="203624"/>
          </a:xfrm>
        </p:spPr>
        <p:txBody>
          <a:bodyPr lIns="0" rIns="0">
            <a:noAutofit/>
          </a:bodyPr>
          <a:lstStyle>
            <a:lvl1pPr marL="0" indent="0">
              <a:spcBef>
                <a:spcPts val="0"/>
              </a:spcBef>
              <a:buNone/>
              <a:defRPr lang="en-AU" sz="919" b="1" kern="1200" dirty="0" smtClean="0">
                <a:solidFill>
                  <a:schemeClr val="tx2"/>
                </a:solidFill>
                <a:latin typeface="Arial" pitchFamily="34" charset="0"/>
                <a:ea typeface="+mn-ea"/>
                <a:cs typeface="Arial" pitchFamily="34" charset="0"/>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Sub heading 3</a:t>
            </a:r>
          </a:p>
        </p:txBody>
      </p:sp>
      <p:sp>
        <p:nvSpPr>
          <p:cNvPr id="56" name="Rectangle 55">
            <a:extLst>
              <a:ext uri="{FF2B5EF4-FFF2-40B4-BE49-F238E27FC236}">
                <a16:creationId xmlns:a16="http://schemas.microsoft.com/office/drawing/2014/main" id="{4D522E59-066C-4CC3-A0FD-DEDB085F8C28}"/>
              </a:ext>
            </a:extLst>
          </p:cNvPr>
          <p:cNvSpPr/>
          <p:nvPr userDrawn="1"/>
        </p:nvSpPr>
        <p:spPr>
          <a:xfrm>
            <a:off x="5638392" y="3954894"/>
            <a:ext cx="4748622" cy="172506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72"/>
          </a:p>
        </p:txBody>
      </p:sp>
      <p:sp>
        <p:nvSpPr>
          <p:cNvPr id="57" name="Text Placeholder 5">
            <a:extLst>
              <a:ext uri="{FF2B5EF4-FFF2-40B4-BE49-F238E27FC236}">
                <a16:creationId xmlns:a16="http://schemas.microsoft.com/office/drawing/2014/main" id="{08C4BA80-537A-4F97-91E4-62D4E24217A2}"/>
              </a:ext>
            </a:extLst>
          </p:cNvPr>
          <p:cNvSpPr>
            <a:spLocks noGrp="1"/>
          </p:cNvSpPr>
          <p:nvPr>
            <p:ph type="body" sz="quarter" idx="81" hasCustomPrompt="1"/>
          </p:nvPr>
        </p:nvSpPr>
        <p:spPr>
          <a:xfrm>
            <a:off x="5706078" y="4024722"/>
            <a:ext cx="1008000" cy="203624"/>
          </a:xfrm>
        </p:spPr>
        <p:txBody>
          <a:bodyPr lIns="0" rIns="0">
            <a:noAutofit/>
          </a:bodyPr>
          <a:lstStyle>
            <a:lvl1pPr marL="0" indent="0">
              <a:spcBef>
                <a:spcPts val="0"/>
              </a:spcBef>
              <a:buNone/>
              <a:defRPr lang="en-AU" sz="919" b="1" kern="1200" dirty="0" smtClean="0">
                <a:solidFill>
                  <a:schemeClr val="tx2"/>
                </a:solidFill>
                <a:latin typeface="Arial" pitchFamily="34" charset="0"/>
                <a:ea typeface="+mn-ea"/>
                <a:cs typeface="Arial" pitchFamily="34" charset="0"/>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Sub heading 3</a:t>
            </a:r>
          </a:p>
        </p:txBody>
      </p:sp>
      <p:sp>
        <p:nvSpPr>
          <p:cNvPr id="58" name="Text Placeholder 5">
            <a:extLst>
              <a:ext uri="{FF2B5EF4-FFF2-40B4-BE49-F238E27FC236}">
                <a16:creationId xmlns:a16="http://schemas.microsoft.com/office/drawing/2014/main" id="{CE33F6CF-BD3C-4BA3-8D29-F25E5535376A}"/>
              </a:ext>
            </a:extLst>
          </p:cNvPr>
          <p:cNvSpPr>
            <a:spLocks noGrp="1"/>
          </p:cNvSpPr>
          <p:nvPr>
            <p:ph type="body" sz="quarter" idx="82" hasCustomPrompt="1"/>
          </p:nvPr>
        </p:nvSpPr>
        <p:spPr>
          <a:xfrm>
            <a:off x="5706078" y="4262361"/>
            <a:ext cx="1008000" cy="203624"/>
          </a:xfrm>
        </p:spPr>
        <p:txBody>
          <a:bodyPr lIns="0" rIns="0">
            <a:noAutofit/>
          </a:bodyPr>
          <a:lstStyle>
            <a:lvl1pPr marL="0" indent="0">
              <a:spcBef>
                <a:spcPts val="0"/>
              </a:spcBef>
              <a:buNone/>
              <a:defRPr lang="en-AU" sz="919" b="1" kern="1200" dirty="0" smtClean="0">
                <a:solidFill>
                  <a:schemeClr val="tx2"/>
                </a:solidFill>
                <a:latin typeface="Arial" pitchFamily="34" charset="0"/>
                <a:ea typeface="+mn-ea"/>
                <a:cs typeface="Arial" pitchFamily="34" charset="0"/>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Sub heading 3</a:t>
            </a:r>
          </a:p>
        </p:txBody>
      </p:sp>
      <p:sp>
        <p:nvSpPr>
          <p:cNvPr id="60" name="Text Placeholder 5">
            <a:extLst>
              <a:ext uri="{FF2B5EF4-FFF2-40B4-BE49-F238E27FC236}">
                <a16:creationId xmlns:a16="http://schemas.microsoft.com/office/drawing/2014/main" id="{9C6CA6FC-F3DA-4493-9D84-6589ADF09416}"/>
              </a:ext>
            </a:extLst>
          </p:cNvPr>
          <p:cNvSpPr>
            <a:spLocks noGrp="1"/>
          </p:cNvSpPr>
          <p:nvPr>
            <p:ph type="body" sz="quarter" idx="84" hasCustomPrompt="1"/>
          </p:nvPr>
        </p:nvSpPr>
        <p:spPr>
          <a:xfrm>
            <a:off x="5706078" y="5191430"/>
            <a:ext cx="1008000" cy="203624"/>
          </a:xfrm>
        </p:spPr>
        <p:txBody>
          <a:bodyPr lIns="0" rIns="0">
            <a:noAutofit/>
          </a:bodyPr>
          <a:lstStyle>
            <a:lvl1pPr marL="0" indent="0">
              <a:spcBef>
                <a:spcPts val="0"/>
              </a:spcBef>
              <a:buNone/>
              <a:defRPr lang="en-AU" sz="919" b="1" kern="1200" dirty="0" smtClean="0">
                <a:solidFill>
                  <a:schemeClr val="tx2"/>
                </a:solidFill>
                <a:latin typeface="Arial" pitchFamily="34" charset="0"/>
                <a:ea typeface="+mn-ea"/>
                <a:cs typeface="Arial" pitchFamily="34" charset="0"/>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Sub heading 3</a:t>
            </a:r>
          </a:p>
        </p:txBody>
      </p:sp>
      <p:sp>
        <p:nvSpPr>
          <p:cNvPr id="61" name="Rectangle 60">
            <a:extLst>
              <a:ext uri="{FF2B5EF4-FFF2-40B4-BE49-F238E27FC236}">
                <a16:creationId xmlns:a16="http://schemas.microsoft.com/office/drawing/2014/main" id="{9B943C6C-CF98-4EE1-BC5D-364FAEE66C5D}"/>
              </a:ext>
            </a:extLst>
          </p:cNvPr>
          <p:cNvSpPr/>
          <p:nvPr userDrawn="1"/>
        </p:nvSpPr>
        <p:spPr>
          <a:xfrm>
            <a:off x="312179" y="4612041"/>
            <a:ext cx="4748622" cy="1976107"/>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72"/>
          </a:p>
        </p:txBody>
      </p:sp>
      <p:sp>
        <p:nvSpPr>
          <p:cNvPr id="62" name="Text Placeholder 5">
            <a:extLst>
              <a:ext uri="{FF2B5EF4-FFF2-40B4-BE49-F238E27FC236}">
                <a16:creationId xmlns:a16="http://schemas.microsoft.com/office/drawing/2014/main" id="{78E3A5CC-813C-4073-8B0D-0EEF57891CA3}"/>
              </a:ext>
            </a:extLst>
          </p:cNvPr>
          <p:cNvSpPr>
            <a:spLocks noGrp="1"/>
          </p:cNvSpPr>
          <p:nvPr>
            <p:ph type="body" sz="quarter" idx="85" hasCustomPrompt="1"/>
          </p:nvPr>
        </p:nvSpPr>
        <p:spPr>
          <a:xfrm>
            <a:off x="379865" y="4656333"/>
            <a:ext cx="4628207" cy="203624"/>
          </a:xfrm>
        </p:spPr>
        <p:txBody>
          <a:bodyPr lIns="0" rIns="0">
            <a:noAutofit/>
          </a:bodyPr>
          <a:lstStyle>
            <a:lvl1pPr marL="0" indent="0">
              <a:lnSpc>
                <a:spcPts val="1400"/>
              </a:lnSpc>
              <a:spcBef>
                <a:spcPts val="0"/>
              </a:spcBef>
              <a:buNone/>
              <a:defRPr lang="en-AU" sz="1414" b="1" kern="1200" dirty="0">
                <a:solidFill>
                  <a:schemeClr val="bg2"/>
                </a:solidFill>
                <a:latin typeface="Arial" pitchFamily="34" charset="0"/>
                <a:ea typeface="+mn-ea"/>
                <a:cs typeface="Arial" pitchFamily="34" charset="0"/>
              </a:defRPr>
            </a:lvl1pPr>
            <a:lvl2pPr marL="323182" indent="0">
              <a:buNone/>
              <a:defRPr/>
            </a:lvl2pPr>
            <a:lvl3pPr marL="646364" indent="0">
              <a:buNone/>
              <a:defRPr/>
            </a:lvl3pPr>
            <a:lvl4pPr marL="969547" indent="0">
              <a:buNone/>
              <a:defRPr/>
            </a:lvl4pPr>
            <a:lvl5pPr marL="1292729" indent="0">
              <a:buNone/>
              <a:defRPr/>
            </a:lvl5pPr>
          </a:lstStyle>
          <a:p>
            <a:r>
              <a:rPr lang="en-AU" dirty="0"/>
              <a:t>Extra information</a:t>
            </a:r>
          </a:p>
        </p:txBody>
      </p:sp>
      <p:cxnSp>
        <p:nvCxnSpPr>
          <p:cNvPr id="66" name="Straight Connector 65">
            <a:extLst>
              <a:ext uri="{FF2B5EF4-FFF2-40B4-BE49-F238E27FC236}">
                <a16:creationId xmlns:a16="http://schemas.microsoft.com/office/drawing/2014/main" id="{68CA5060-85FA-46D9-85B4-1A217DC99CCB}"/>
              </a:ext>
            </a:extLst>
          </p:cNvPr>
          <p:cNvCxnSpPr>
            <a:cxnSpLocks/>
          </p:cNvCxnSpPr>
          <p:nvPr userDrawn="1"/>
        </p:nvCxnSpPr>
        <p:spPr>
          <a:xfrm>
            <a:off x="304800" y="6771633"/>
            <a:ext cx="4752975"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67" name="Text Placeholder 5">
            <a:extLst>
              <a:ext uri="{FF2B5EF4-FFF2-40B4-BE49-F238E27FC236}">
                <a16:creationId xmlns:a16="http://schemas.microsoft.com/office/drawing/2014/main" id="{089486C6-82DE-477D-8B4F-4D3BC33F2BB0}"/>
              </a:ext>
            </a:extLst>
          </p:cNvPr>
          <p:cNvSpPr>
            <a:spLocks noGrp="1"/>
          </p:cNvSpPr>
          <p:nvPr>
            <p:ph type="body" sz="quarter" idx="88" hasCustomPrompt="1"/>
          </p:nvPr>
        </p:nvSpPr>
        <p:spPr>
          <a:xfrm>
            <a:off x="5706078" y="5431710"/>
            <a:ext cx="1008000" cy="203624"/>
          </a:xfrm>
        </p:spPr>
        <p:txBody>
          <a:bodyPr lIns="0" rIns="0">
            <a:noAutofit/>
          </a:bodyPr>
          <a:lstStyle>
            <a:lvl1pPr marL="0" indent="0">
              <a:spcBef>
                <a:spcPts val="0"/>
              </a:spcBef>
              <a:buNone/>
              <a:defRPr lang="en-AU" sz="919" b="1" kern="1200" dirty="0" smtClean="0">
                <a:solidFill>
                  <a:schemeClr val="tx2"/>
                </a:solidFill>
                <a:latin typeface="Arial" pitchFamily="34" charset="0"/>
                <a:ea typeface="+mn-ea"/>
                <a:cs typeface="Arial" pitchFamily="34" charset="0"/>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Sub heading 3</a:t>
            </a:r>
          </a:p>
        </p:txBody>
      </p:sp>
      <p:sp>
        <p:nvSpPr>
          <p:cNvPr id="68" name="Title 54">
            <a:extLst>
              <a:ext uri="{FF2B5EF4-FFF2-40B4-BE49-F238E27FC236}">
                <a16:creationId xmlns:a16="http://schemas.microsoft.com/office/drawing/2014/main" id="{68820C5D-F08B-40E2-99E6-D1640D7D3416}"/>
              </a:ext>
            </a:extLst>
          </p:cNvPr>
          <p:cNvSpPr txBox="1">
            <a:spLocks/>
          </p:cNvSpPr>
          <p:nvPr userDrawn="1"/>
        </p:nvSpPr>
        <p:spPr>
          <a:xfrm>
            <a:off x="307824" y="336887"/>
            <a:ext cx="4752975" cy="396000"/>
          </a:xfrm>
          <a:prstGeom prst="rect">
            <a:avLst/>
          </a:prstGeom>
        </p:spPr>
        <p:txBody>
          <a:bodyPr vert="horz" lIns="0" tIns="45720" rIns="0" bIns="45720" rtlCol="0" anchor="t">
            <a:noAutofit/>
          </a:bodyPr>
          <a:lstStyle>
            <a:lvl1pPr algn="l" defTabSz="646364" rtl="0" eaLnBrk="1" latinLnBrk="0" hangingPunct="1">
              <a:lnSpc>
                <a:spcPts val="3200"/>
              </a:lnSpc>
              <a:spcBef>
                <a:spcPct val="0"/>
              </a:spcBef>
              <a:buNone/>
              <a:defRPr sz="3600" b="1" kern="1200">
                <a:solidFill>
                  <a:schemeClr val="bg1"/>
                </a:solidFill>
                <a:latin typeface="Arial" pitchFamily="34" charset="0"/>
                <a:ea typeface="+mj-ea"/>
                <a:cs typeface="Arial" pitchFamily="34" charset="0"/>
              </a:defRPr>
            </a:lvl1pPr>
          </a:lstStyle>
          <a:p>
            <a:r>
              <a:rPr lang="en-US" dirty="0">
                <a:solidFill>
                  <a:schemeClr val="bg2"/>
                </a:solidFill>
              </a:rPr>
              <a:t>Helpful tips</a:t>
            </a:r>
            <a:endParaRPr lang="en-AU" dirty="0">
              <a:solidFill>
                <a:schemeClr val="bg2"/>
              </a:solidFill>
            </a:endParaRPr>
          </a:p>
        </p:txBody>
      </p:sp>
      <p:sp>
        <p:nvSpPr>
          <p:cNvPr id="69" name="Text Placeholder 4">
            <a:extLst>
              <a:ext uri="{FF2B5EF4-FFF2-40B4-BE49-F238E27FC236}">
                <a16:creationId xmlns:a16="http://schemas.microsoft.com/office/drawing/2014/main" id="{B497BF05-6E9E-48E7-A46E-241FD5EF7BF1}"/>
              </a:ext>
            </a:extLst>
          </p:cNvPr>
          <p:cNvSpPr>
            <a:spLocks noGrp="1"/>
          </p:cNvSpPr>
          <p:nvPr>
            <p:ph type="body" sz="quarter" idx="59" hasCustomPrompt="1"/>
          </p:nvPr>
        </p:nvSpPr>
        <p:spPr>
          <a:xfrm>
            <a:off x="305346" y="3203772"/>
            <a:ext cx="4748400" cy="1303465"/>
          </a:xfrm>
          <a:solidFill>
            <a:schemeClr val="accent5">
              <a:lumMod val="40000"/>
              <a:lumOff val="60000"/>
            </a:schemeClr>
          </a:solidFill>
          <a:ln w="25400" cap="rnd">
            <a:solidFill>
              <a:schemeClr val="bg2"/>
            </a:solidFill>
            <a:prstDash val="sysDash"/>
            <a:round/>
            <a:extLst>
              <a:ext uri="{C807C97D-BFC1-408E-A445-0C87EB9F89A2}">
                <ask:lineSketchStyleProps xmlns:ask="http://schemas.microsoft.com/office/drawing/2018/sketchyshapes" sd="1219033472">
                  <a:custGeom>
                    <a:avLst/>
                    <a:gdLst>
                      <a:gd name="connsiteX0" fmla="*/ 0 w 3276600"/>
                      <a:gd name="connsiteY0" fmla="*/ 0 h 2969867"/>
                      <a:gd name="connsiteX1" fmla="*/ 611632 w 3276600"/>
                      <a:gd name="connsiteY1" fmla="*/ 0 h 2969867"/>
                      <a:gd name="connsiteX2" fmla="*/ 1190498 w 3276600"/>
                      <a:gd name="connsiteY2" fmla="*/ 0 h 2969867"/>
                      <a:gd name="connsiteX3" fmla="*/ 1736598 w 3276600"/>
                      <a:gd name="connsiteY3" fmla="*/ 0 h 2969867"/>
                      <a:gd name="connsiteX4" fmla="*/ 2282698 w 3276600"/>
                      <a:gd name="connsiteY4" fmla="*/ 0 h 2969867"/>
                      <a:gd name="connsiteX5" fmla="*/ 3276600 w 3276600"/>
                      <a:gd name="connsiteY5" fmla="*/ 0 h 2969867"/>
                      <a:gd name="connsiteX6" fmla="*/ 3276600 w 3276600"/>
                      <a:gd name="connsiteY6" fmla="*/ 623672 h 2969867"/>
                      <a:gd name="connsiteX7" fmla="*/ 3276600 w 3276600"/>
                      <a:gd name="connsiteY7" fmla="*/ 1158248 h 2969867"/>
                      <a:gd name="connsiteX8" fmla="*/ 3276600 w 3276600"/>
                      <a:gd name="connsiteY8" fmla="*/ 1781920 h 2969867"/>
                      <a:gd name="connsiteX9" fmla="*/ 3276600 w 3276600"/>
                      <a:gd name="connsiteY9" fmla="*/ 2286798 h 2969867"/>
                      <a:gd name="connsiteX10" fmla="*/ 3276600 w 3276600"/>
                      <a:gd name="connsiteY10" fmla="*/ 2969867 h 2969867"/>
                      <a:gd name="connsiteX11" fmla="*/ 2796032 w 3276600"/>
                      <a:gd name="connsiteY11" fmla="*/ 2969867 h 2969867"/>
                      <a:gd name="connsiteX12" fmla="*/ 2184400 w 3276600"/>
                      <a:gd name="connsiteY12" fmla="*/ 2969867 h 2969867"/>
                      <a:gd name="connsiteX13" fmla="*/ 1671066 w 3276600"/>
                      <a:gd name="connsiteY13" fmla="*/ 2969867 h 2969867"/>
                      <a:gd name="connsiteX14" fmla="*/ 1059434 w 3276600"/>
                      <a:gd name="connsiteY14" fmla="*/ 2969867 h 2969867"/>
                      <a:gd name="connsiteX15" fmla="*/ 578866 w 3276600"/>
                      <a:gd name="connsiteY15" fmla="*/ 2969867 h 2969867"/>
                      <a:gd name="connsiteX16" fmla="*/ 0 w 3276600"/>
                      <a:gd name="connsiteY16" fmla="*/ 2969867 h 2969867"/>
                      <a:gd name="connsiteX17" fmla="*/ 0 w 3276600"/>
                      <a:gd name="connsiteY17" fmla="*/ 2464990 h 2969867"/>
                      <a:gd name="connsiteX18" fmla="*/ 0 w 3276600"/>
                      <a:gd name="connsiteY18" fmla="*/ 1960112 h 2969867"/>
                      <a:gd name="connsiteX19" fmla="*/ 0 w 3276600"/>
                      <a:gd name="connsiteY19" fmla="*/ 1455235 h 2969867"/>
                      <a:gd name="connsiteX20" fmla="*/ 0 w 3276600"/>
                      <a:gd name="connsiteY20" fmla="*/ 801864 h 2969867"/>
                      <a:gd name="connsiteX21" fmla="*/ 0 w 3276600"/>
                      <a:gd name="connsiteY21" fmla="*/ 0 h 2969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76600" h="2969867" fill="none" extrusionOk="0">
                        <a:moveTo>
                          <a:pt x="0" y="0"/>
                        </a:moveTo>
                        <a:cubicBezTo>
                          <a:pt x="147967" y="-5138"/>
                          <a:pt x="426388" y="54825"/>
                          <a:pt x="611632" y="0"/>
                        </a:cubicBezTo>
                        <a:cubicBezTo>
                          <a:pt x="796876" y="-54825"/>
                          <a:pt x="956928" y="17582"/>
                          <a:pt x="1190498" y="0"/>
                        </a:cubicBezTo>
                        <a:cubicBezTo>
                          <a:pt x="1424068" y="-17582"/>
                          <a:pt x="1477115" y="35568"/>
                          <a:pt x="1736598" y="0"/>
                        </a:cubicBezTo>
                        <a:cubicBezTo>
                          <a:pt x="1996081" y="-35568"/>
                          <a:pt x="2114958" y="41859"/>
                          <a:pt x="2282698" y="0"/>
                        </a:cubicBezTo>
                        <a:cubicBezTo>
                          <a:pt x="2450438" y="-41859"/>
                          <a:pt x="2941200" y="43748"/>
                          <a:pt x="3276600" y="0"/>
                        </a:cubicBezTo>
                        <a:cubicBezTo>
                          <a:pt x="3330537" y="195740"/>
                          <a:pt x="3256742" y="482379"/>
                          <a:pt x="3276600" y="623672"/>
                        </a:cubicBezTo>
                        <a:cubicBezTo>
                          <a:pt x="3296458" y="764965"/>
                          <a:pt x="3241482" y="1008097"/>
                          <a:pt x="3276600" y="1158248"/>
                        </a:cubicBezTo>
                        <a:cubicBezTo>
                          <a:pt x="3311718" y="1308399"/>
                          <a:pt x="3206336" y="1550029"/>
                          <a:pt x="3276600" y="1781920"/>
                        </a:cubicBezTo>
                        <a:cubicBezTo>
                          <a:pt x="3346864" y="2013811"/>
                          <a:pt x="3221741" y="2093644"/>
                          <a:pt x="3276600" y="2286798"/>
                        </a:cubicBezTo>
                        <a:cubicBezTo>
                          <a:pt x="3331459" y="2479952"/>
                          <a:pt x="3262518" y="2800135"/>
                          <a:pt x="3276600" y="2969867"/>
                        </a:cubicBezTo>
                        <a:cubicBezTo>
                          <a:pt x="3079280" y="2970188"/>
                          <a:pt x="2951557" y="2966008"/>
                          <a:pt x="2796032" y="2969867"/>
                        </a:cubicBezTo>
                        <a:cubicBezTo>
                          <a:pt x="2640507" y="2973726"/>
                          <a:pt x="2449820" y="2899217"/>
                          <a:pt x="2184400" y="2969867"/>
                        </a:cubicBezTo>
                        <a:cubicBezTo>
                          <a:pt x="1918980" y="3040517"/>
                          <a:pt x="1826852" y="2955841"/>
                          <a:pt x="1671066" y="2969867"/>
                        </a:cubicBezTo>
                        <a:cubicBezTo>
                          <a:pt x="1515280" y="2983893"/>
                          <a:pt x="1358342" y="2935708"/>
                          <a:pt x="1059434" y="2969867"/>
                        </a:cubicBezTo>
                        <a:cubicBezTo>
                          <a:pt x="760526" y="3004026"/>
                          <a:pt x="740111" y="2963671"/>
                          <a:pt x="578866" y="2969867"/>
                        </a:cubicBezTo>
                        <a:cubicBezTo>
                          <a:pt x="417621" y="2976063"/>
                          <a:pt x="206545" y="2929943"/>
                          <a:pt x="0" y="2969867"/>
                        </a:cubicBezTo>
                        <a:cubicBezTo>
                          <a:pt x="-53944" y="2829006"/>
                          <a:pt x="59084" y="2589985"/>
                          <a:pt x="0" y="2464990"/>
                        </a:cubicBezTo>
                        <a:cubicBezTo>
                          <a:pt x="-59084" y="2339995"/>
                          <a:pt x="57177" y="2175437"/>
                          <a:pt x="0" y="1960112"/>
                        </a:cubicBezTo>
                        <a:cubicBezTo>
                          <a:pt x="-57177" y="1744787"/>
                          <a:pt x="6716" y="1701162"/>
                          <a:pt x="0" y="1455235"/>
                        </a:cubicBezTo>
                        <a:cubicBezTo>
                          <a:pt x="-6716" y="1209308"/>
                          <a:pt x="25652" y="1071222"/>
                          <a:pt x="0" y="801864"/>
                        </a:cubicBezTo>
                        <a:cubicBezTo>
                          <a:pt x="-25652" y="532506"/>
                          <a:pt x="89404" y="385694"/>
                          <a:pt x="0" y="0"/>
                        </a:cubicBezTo>
                        <a:close/>
                      </a:path>
                      <a:path w="3276600" h="2969867" stroke="0" extrusionOk="0">
                        <a:moveTo>
                          <a:pt x="0" y="0"/>
                        </a:moveTo>
                        <a:cubicBezTo>
                          <a:pt x="133589" y="-25534"/>
                          <a:pt x="358069" y="21244"/>
                          <a:pt x="513334" y="0"/>
                        </a:cubicBezTo>
                        <a:cubicBezTo>
                          <a:pt x="668599" y="-21244"/>
                          <a:pt x="777816" y="9190"/>
                          <a:pt x="961136" y="0"/>
                        </a:cubicBezTo>
                        <a:cubicBezTo>
                          <a:pt x="1144456" y="-9190"/>
                          <a:pt x="1303767" y="35842"/>
                          <a:pt x="1572768" y="0"/>
                        </a:cubicBezTo>
                        <a:cubicBezTo>
                          <a:pt x="1841769" y="-35842"/>
                          <a:pt x="1913250" y="32999"/>
                          <a:pt x="2086102" y="0"/>
                        </a:cubicBezTo>
                        <a:cubicBezTo>
                          <a:pt x="2258954" y="-32999"/>
                          <a:pt x="2384331" y="58351"/>
                          <a:pt x="2599436" y="0"/>
                        </a:cubicBezTo>
                        <a:cubicBezTo>
                          <a:pt x="2814541" y="-58351"/>
                          <a:pt x="3039297" y="12700"/>
                          <a:pt x="3276600" y="0"/>
                        </a:cubicBezTo>
                        <a:cubicBezTo>
                          <a:pt x="3335054" y="205292"/>
                          <a:pt x="3265749" y="325319"/>
                          <a:pt x="3276600" y="534576"/>
                        </a:cubicBezTo>
                        <a:cubicBezTo>
                          <a:pt x="3287451" y="743833"/>
                          <a:pt x="3214938" y="840157"/>
                          <a:pt x="3276600" y="1128549"/>
                        </a:cubicBezTo>
                        <a:cubicBezTo>
                          <a:pt x="3338262" y="1416941"/>
                          <a:pt x="3239853" y="1434888"/>
                          <a:pt x="3276600" y="1663126"/>
                        </a:cubicBezTo>
                        <a:cubicBezTo>
                          <a:pt x="3313347" y="1891364"/>
                          <a:pt x="3247114" y="2048091"/>
                          <a:pt x="3276600" y="2197702"/>
                        </a:cubicBezTo>
                        <a:cubicBezTo>
                          <a:pt x="3306086" y="2347313"/>
                          <a:pt x="3192620" y="2598136"/>
                          <a:pt x="3276600" y="2969867"/>
                        </a:cubicBezTo>
                        <a:cubicBezTo>
                          <a:pt x="3137884" y="2978119"/>
                          <a:pt x="2854203" y="2963812"/>
                          <a:pt x="2697734" y="2969867"/>
                        </a:cubicBezTo>
                        <a:cubicBezTo>
                          <a:pt x="2541265" y="2975922"/>
                          <a:pt x="2319371" y="2966443"/>
                          <a:pt x="2086102" y="2969867"/>
                        </a:cubicBezTo>
                        <a:cubicBezTo>
                          <a:pt x="1852833" y="2973291"/>
                          <a:pt x="1766722" y="2939486"/>
                          <a:pt x="1474470" y="2969867"/>
                        </a:cubicBezTo>
                        <a:cubicBezTo>
                          <a:pt x="1182218" y="3000248"/>
                          <a:pt x="1232506" y="2959649"/>
                          <a:pt x="993902" y="2969867"/>
                        </a:cubicBezTo>
                        <a:cubicBezTo>
                          <a:pt x="755298" y="2980085"/>
                          <a:pt x="278921" y="2857978"/>
                          <a:pt x="0" y="2969867"/>
                        </a:cubicBezTo>
                        <a:cubicBezTo>
                          <a:pt x="-37110" y="2714111"/>
                          <a:pt x="68068" y="2551858"/>
                          <a:pt x="0" y="2316496"/>
                        </a:cubicBezTo>
                        <a:cubicBezTo>
                          <a:pt x="-68068" y="2081134"/>
                          <a:pt x="34103" y="1935258"/>
                          <a:pt x="0" y="1811619"/>
                        </a:cubicBezTo>
                        <a:cubicBezTo>
                          <a:pt x="-34103" y="1687980"/>
                          <a:pt x="56288" y="1508538"/>
                          <a:pt x="0" y="1277043"/>
                        </a:cubicBezTo>
                        <a:cubicBezTo>
                          <a:pt x="-56288" y="1045548"/>
                          <a:pt x="3698" y="855149"/>
                          <a:pt x="0" y="742467"/>
                        </a:cubicBezTo>
                        <a:cubicBezTo>
                          <a:pt x="-3698" y="629785"/>
                          <a:pt x="8942" y="153889"/>
                          <a:pt x="0" y="0"/>
                        </a:cubicBezTo>
                        <a:close/>
                      </a:path>
                    </a:pathLst>
                  </a:custGeom>
                  <ask:type>
                    <ask:lineSketchNone/>
                  </ask:type>
                </ask:lineSketchStyleProps>
              </a:ext>
            </a:extLst>
          </a:ln>
        </p:spPr>
        <p:txBody>
          <a:bodyPr lIns="108000" tIns="108000" rIns="108000" bIns="108000">
            <a:noAutofit/>
          </a:bodyPr>
          <a:lstStyle>
            <a:lvl1pPr marL="0" indent="0">
              <a:spcBef>
                <a:spcPts val="424"/>
              </a:spcBef>
              <a:defRPr>
                <a:sym typeface="Wingdings 2" panose="05020102010507070707" pitchFamily="18" charset="2"/>
              </a:defRPr>
            </a:lvl1pPr>
          </a:lstStyle>
          <a:p>
            <a:r>
              <a:rPr lang="en-US" b="1" dirty="0"/>
              <a:t>Tell the doctor, pharmacist or health worker about all your medicines, including things you choose to use yourself such as herbal, traditional and bush medicines, to make sure it is okay to take them together. </a:t>
            </a:r>
          </a:p>
        </p:txBody>
      </p:sp>
      <p:sp>
        <p:nvSpPr>
          <p:cNvPr id="71" name="TextBox 70">
            <a:extLst>
              <a:ext uri="{FF2B5EF4-FFF2-40B4-BE49-F238E27FC236}">
                <a16:creationId xmlns:a16="http://schemas.microsoft.com/office/drawing/2014/main" id="{647B7A8D-09E4-441D-875F-BD061EC1E611}"/>
              </a:ext>
            </a:extLst>
          </p:cNvPr>
          <p:cNvSpPr txBox="1"/>
          <p:nvPr userDrawn="1"/>
        </p:nvSpPr>
        <p:spPr>
          <a:xfrm>
            <a:off x="2609602" y="7010916"/>
            <a:ext cx="2448173" cy="382669"/>
          </a:xfrm>
          <a:prstGeom prst="rect">
            <a:avLst/>
          </a:prstGeom>
          <a:noFill/>
        </p:spPr>
        <p:txBody>
          <a:bodyPr wrap="square" lIns="0" rIns="0" rtlCol="0" anchor="b" anchorCtr="0">
            <a:spAutoFit/>
          </a:bodyPr>
          <a:lstStyle/>
          <a:p>
            <a:r>
              <a:rPr lang="en-AU" sz="707" baseline="30000" dirty="0">
                <a:latin typeface="Arial" pitchFamily="34" charset="0"/>
                <a:cs typeface="Arial" pitchFamily="34" charset="0"/>
              </a:rPr>
              <a:t>Independent, not-for-profit and evidence based, NPS MedicineWise enables </a:t>
            </a:r>
            <a:r>
              <a:rPr lang="en-AU" sz="707" spc="-7" baseline="30000" dirty="0">
                <a:latin typeface="Arial" pitchFamily="34" charset="0"/>
                <a:cs typeface="Arial" pitchFamily="34" charset="0"/>
              </a:rPr>
              <a:t>better decisions about medicines, medical tests and other health technologies. </a:t>
            </a:r>
            <a:r>
              <a:rPr lang="en-AU" sz="707" baseline="30000" dirty="0">
                <a:latin typeface="Arial" pitchFamily="34" charset="0"/>
                <a:cs typeface="Arial" pitchFamily="34" charset="0"/>
              </a:rPr>
              <a:t>This program is funded by the Australian Government Department of Health.</a:t>
            </a:r>
          </a:p>
          <a:p>
            <a:r>
              <a:rPr lang="en-AU" sz="707" baseline="30000" dirty="0">
                <a:latin typeface="Arial" pitchFamily="34" charset="0"/>
                <a:cs typeface="Arial" pitchFamily="34" charset="0"/>
              </a:rPr>
              <a:t>© 2021 National Prescribing Service Limited ABN 61 082 034 393</a:t>
            </a:r>
            <a:endParaRPr lang="ru-RU" sz="707" baseline="30000" dirty="0">
              <a:latin typeface="Arial" pitchFamily="34" charset="0"/>
              <a:cs typeface="Arial" pitchFamily="34" charset="0"/>
            </a:endParaRPr>
          </a:p>
        </p:txBody>
      </p:sp>
      <p:grpSp>
        <p:nvGrpSpPr>
          <p:cNvPr id="10" name="Group 9">
            <a:extLst>
              <a:ext uri="{FF2B5EF4-FFF2-40B4-BE49-F238E27FC236}">
                <a16:creationId xmlns:a16="http://schemas.microsoft.com/office/drawing/2014/main" id="{AECAC40C-FA16-4156-BCC9-EF7E65B6D890}"/>
              </a:ext>
            </a:extLst>
          </p:cNvPr>
          <p:cNvGrpSpPr/>
          <p:nvPr userDrawn="1"/>
        </p:nvGrpSpPr>
        <p:grpSpPr>
          <a:xfrm>
            <a:off x="277079" y="7060341"/>
            <a:ext cx="1828467" cy="293918"/>
            <a:chOff x="277079" y="6944252"/>
            <a:chExt cx="1828467" cy="293918"/>
          </a:xfrm>
        </p:grpSpPr>
        <p:pic>
          <p:nvPicPr>
            <p:cNvPr id="3" name="Picture 2" descr="Icon&#10;&#10;Description automatically generated">
              <a:extLst>
                <a:ext uri="{FF2B5EF4-FFF2-40B4-BE49-F238E27FC236}">
                  <a16:creationId xmlns:a16="http://schemas.microsoft.com/office/drawing/2014/main" id="{0E081ECD-69C4-4F1D-8FB1-84BFA28AB3B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4604" y="7101586"/>
              <a:ext cx="129547" cy="129547"/>
            </a:xfrm>
            <a:prstGeom prst="rect">
              <a:avLst/>
            </a:prstGeom>
          </p:spPr>
        </p:pic>
        <p:pic>
          <p:nvPicPr>
            <p:cNvPr id="9" name="Picture 8">
              <a:extLst>
                <a:ext uri="{FF2B5EF4-FFF2-40B4-BE49-F238E27FC236}">
                  <a16:creationId xmlns:a16="http://schemas.microsoft.com/office/drawing/2014/main" id="{224AA86F-5AB7-4AD2-A02A-8F6DF15A22E6}"/>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22485" y="7107284"/>
              <a:ext cx="129547" cy="129547"/>
            </a:xfrm>
            <a:prstGeom prst="rect">
              <a:avLst/>
            </a:prstGeom>
          </p:spPr>
        </p:pic>
        <p:grpSp>
          <p:nvGrpSpPr>
            <p:cNvPr id="72" name="Group 71">
              <a:extLst>
                <a:ext uri="{FF2B5EF4-FFF2-40B4-BE49-F238E27FC236}">
                  <a16:creationId xmlns:a16="http://schemas.microsoft.com/office/drawing/2014/main" id="{445081D1-6A51-48C2-9A64-568A87BD1CD2}"/>
                </a:ext>
              </a:extLst>
            </p:cNvPr>
            <p:cNvGrpSpPr/>
            <p:nvPr userDrawn="1"/>
          </p:nvGrpSpPr>
          <p:grpSpPr>
            <a:xfrm>
              <a:off x="325984" y="6944252"/>
              <a:ext cx="1779562" cy="261236"/>
              <a:chOff x="360000" y="8963247"/>
              <a:chExt cx="1908463" cy="369525"/>
            </a:xfrm>
          </p:grpSpPr>
          <p:sp>
            <p:nvSpPr>
              <p:cNvPr id="73" name="TextBox 72">
                <a:extLst>
                  <a:ext uri="{FF2B5EF4-FFF2-40B4-BE49-F238E27FC236}">
                    <a16:creationId xmlns:a16="http://schemas.microsoft.com/office/drawing/2014/main" id="{604B1552-3246-453D-9783-3C471D241349}"/>
                  </a:ext>
                </a:extLst>
              </p:cNvPr>
              <p:cNvSpPr txBox="1"/>
              <p:nvPr userDrawn="1"/>
            </p:nvSpPr>
            <p:spPr>
              <a:xfrm>
                <a:off x="360000" y="8963247"/>
                <a:ext cx="1908463" cy="335951"/>
              </a:xfrm>
              <a:prstGeom prst="rect">
                <a:avLst/>
              </a:prstGeom>
              <a:noFill/>
            </p:spPr>
            <p:txBody>
              <a:bodyPr wrap="square" lIns="0" rIns="0" rtlCol="0">
                <a:spAutoFit/>
              </a:bodyPr>
              <a:lstStyle/>
              <a:p>
                <a:r>
                  <a:rPr lang="en-GB" sz="707" baseline="30000" dirty="0">
                    <a:latin typeface="Arial" pitchFamily="34" charset="0"/>
                    <a:cs typeface="Arial" pitchFamily="34" charset="0"/>
                  </a:rPr>
                  <a:t>Level 7/418A Elizabeth St  Surry Hills  NSW 2010 </a:t>
                </a:r>
              </a:p>
              <a:p>
                <a:r>
                  <a:rPr lang="en-GB" sz="707" baseline="30000" dirty="0">
                    <a:latin typeface="Arial" pitchFamily="34" charset="0"/>
                    <a:cs typeface="Arial" pitchFamily="34" charset="0"/>
                  </a:rPr>
                  <a:t>PO Box 1147  Strawberry Hills  NSW 2012</a:t>
                </a:r>
                <a:endParaRPr lang="ru-RU" sz="707" baseline="30000" dirty="0">
                  <a:latin typeface="Arial" pitchFamily="34" charset="0"/>
                  <a:cs typeface="Arial" pitchFamily="34" charset="0"/>
                </a:endParaRPr>
              </a:p>
            </p:txBody>
          </p:sp>
          <p:sp>
            <p:nvSpPr>
              <p:cNvPr id="75" name="TextBox 74">
                <a:extLst>
                  <a:ext uri="{FF2B5EF4-FFF2-40B4-BE49-F238E27FC236}">
                    <a16:creationId xmlns:a16="http://schemas.microsoft.com/office/drawing/2014/main" id="{3B819279-CBFD-45D9-BC8E-2C58027B111C}"/>
                  </a:ext>
                </a:extLst>
              </p:cNvPr>
              <p:cNvSpPr txBox="1"/>
              <p:nvPr userDrawn="1"/>
            </p:nvSpPr>
            <p:spPr>
              <a:xfrm>
                <a:off x="446483" y="9201357"/>
                <a:ext cx="1804808" cy="131415"/>
              </a:xfrm>
              <a:prstGeom prst="rect">
                <a:avLst/>
              </a:prstGeom>
              <a:noFill/>
            </p:spPr>
            <p:txBody>
              <a:bodyPr wrap="none" lIns="0" rIns="0" rtlCol="0">
                <a:noAutofit/>
              </a:bodyPr>
              <a:lstStyle/>
              <a:p>
                <a:r>
                  <a:rPr lang="en-GB" sz="707" baseline="30000" dirty="0">
                    <a:latin typeface="Arial" pitchFamily="34" charset="0"/>
                    <a:cs typeface="Arial" pitchFamily="34" charset="0"/>
                  </a:rPr>
                  <a:t>02 8217 8700       </a:t>
                </a:r>
                <a:r>
                  <a:rPr lang="en-GB" sz="707" baseline="30000" dirty="0">
                    <a:latin typeface="Arial" pitchFamily="34" charset="0"/>
                    <a:cs typeface="Arial" pitchFamily="34" charset="0"/>
                    <a:hlinkClick r:id="rId6"/>
                  </a:rPr>
                  <a:t>info@nps.org.au</a:t>
                </a:r>
                <a:r>
                  <a:rPr lang="en-GB" sz="707" baseline="30000" dirty="0">
                    <a:latin typeface="Arial" pitchFamily="34" charset="0"/>
                    <a:cs typeface="Arial" pitchFamily="34" charset="0"/>
                  </a:rPr>
                  <a:t>       nps.org.au</a:t>
                </a:r>
                <a:endParaRPr lang="ru-RU" sz="707" baseline="30000" dirty="0">
                  <a:latin typeface="Arial" pitchFamily="34" charset="0"/>
                  <a:cs typeface="Arial" pitchFamily="34" charset="0"/>
                </a:endParaRPr>
              </a:p>
            </p:txBody>
          </p:sp>
        </p:grpSp>
        <p:pic>
          <p:nvPicPr>
            <p:cNvPr id="6" name="Picture 5" descr="Icon&#10;&#10;Description automatically generated">
              <a:extLst>
                <a:ext uri="{FF2B5EF4-FFF2-40B4-BE49-F238E27FC236}">
                  <a16:creationId xmlns:a16="http://schemas.microsoft.com/office/drawing/2014/main" id="{85D4332D-D607-49A1-AE59-1B2CFBC5F2D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77079" y="7108623"/>
              <a:ext cx="129547" cy="129547"/>
            </a:xfrm>
            <a:prstGeom prst="rect">
              <a:avLst/>
            </a:prstGeom>
          </p:spPr>
        </p:pic>
      </p:grpSp>
      <p:sp>
        <p:nvSpPr>
          <p:cNvPr id="11" name="Half Frame 10">
            <a:extLst>
              <a:ext uri="{FF2B5EF4-FFF2-40B4-BE49-F238E27FC236}">
                <a16:creationId xmlns:a16="http://schemas.microsoft.com/office/drawing/2014/main" id="{F7CB4B68-613C-43E2-A6AB-4036E6BE7010}"/>
              </a:ext>
            </a:extLst>
          </p:cNvPr>
          <p:cNvSpPr/>
          <p:nvPr userDrawn="1"/>
        </p:nvSpPr>
        <p:spPr>
          <a:xfrm>
            <a:off x="5634036" y="5762691"/>
            <a:ext cx="215926" cy="215926"/>
          </a:xfrm>
          <a:prstGeom prst="halfFrame">
            <a:avLst>
              <a:gd name="adj1" fmla="val 2454"/>
              <a:gd name="adj2" fmla="val 4659"/>
            </a:avLst>
          </a:prstGeom>
          <a:solidFill>
            <a:schemeClr val="bg1"/>
          </a:solidFill>
          <a:ln w="158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82" name="Half Frame 81">
            <a:extLst>
              <a:ext uri="{FF2B5EF4-FFF2-40B4-BE49-F238E27FC236}">
                <a16:creationId xmlns:a16="http://schemas.microsoft.com/office/drawing/2014/main" id="{47686865-7F15-4255-A0EE-254AF779C36F}"/>
              </a:ext>
            </a:extLst>
          </p:cNvPr>
          <p:cNvSpPr/>
          <p:nvPr userDrawn="1"/>
        </p:nvSpPr>
        <p:spPr>
          <a:xfrm rot="5400000">
            <a:off x="10167936" y="5762691"/>
            <a:ext cx="215926" cy="215926"/>
          </a:xfrm>
          <a:prstGeom prst="halfFrame">
            <a:avLst>
              <a:gd name="adj1" fmla="val 2454"/>
              <a:gd name="adj2" fmla="val 4659"/>
            </a:avLst>
          </a:prstGeom>
          <a:solidFill>
            <a:schemeClr val="bg1"/>
          </a:solidFill>
          <a:ln w="158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83" name="Half Frame 82">
            <a:extLst>
              <a:ext uri="{FF2B5EF4-FFF2-40B4-BE49-F238E27FC236}">
                <a16:creationId xmlns:a16="http://schemas.microsoft.com/office/drawing/2014/main" id="{0523AEBA-2C1F-4836-97F3-57F99C236CEB}"/>
              </a:ext>
            </a:extLst>
          </p:cNvPr>
          <p:cNvSpPr/>
          <p:nvPr userDrawn="1"/>
        </p:nvSpPr>
        <p:spPr>
          <a:xfrm rot="16200000">
            <a:off x="5634036" y="6500878"/>
            <a:ext cx="215926" cy="215926"/>
          </a:xfrm>
          <a:prstGeom prst="halfFrame">
            <a:avLst>
              <a:gd name="adj1" fmla="val 2454"/>
              <a:gd name="adj2" fmla="val 4659"/>
            </a:avLst>
          </a:prstGeom>
          <a:solidFill>
            <a:schemeClr val="bg1"/>
          </a:solidFill>
          <a:ln w="158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84" name="Half Frame 83">
            <a:extLst>
              <a:ext uri="{FF2B5EF4-FFF2-40B4-BE49-F238E27FC236}">
                <a16:creationId xmlns:a16="http://schemas.microsoft.com/office/drawing/2014/main" id="{535431A3-81BA-43E7-905C-33ABE0C68B11}"/>
              </a:ext>
            </a:extLst>
          </p:cNvPr>
          <p:cNvSpPr/>
          <p:nvPr userDrawn="1"/>
        </p:nvSpPr>
        <p:spPr>
          <a:xfrm rot="10800000">
            <a:off x="10167936" y="6500878"/>
            <a:ext cx="215926" cy="215926"/>
          </a:xfrm>
          <a:prstGeom prst="halfFrame">
            <a:avLst>
              <a:gd name="adj1" fmla="val 2454"/>
              <a:gd name="adj2" fmla="val 4659"/>
            </a:avLst>
          </a:prstGeom>
          <a:solidFill>
            <a:schemeClr val="bg1"/>
          </a:solidFill>
          <a:ln w="158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5" name="Text Placeholder 4">
            <a:extLst>
              <a:ext uri="{FF2B5EF4-FFF2-40B4-BE49-F238E27FC236}">
                <a16:creationId xmlns:a16="http://schemas.microsoft.com/office/drawing/2014/main" id="{C1534DAD-6F21-472C-B725-4D45B0820B6C}"/>
              </a:ext>
            </a:extLst>
          </p:cNvPr>
          <p:cNvSpPr>
            <a:spLocks noGrp="1"/>
          </p:cNvSpPr>
          <p:nvPr>
            <p:ph type="body" sz="quarter" idx="90"/>
          </p:nvPr>
        </p:nvSpPr>
        <p:spPr>
          <a:xfrm>
            <a:off x="379413" y="4899678"/>
            <a:ext cx="4629150" cy="1583671"/>
          </a:xfrm>
        </p:spPr>
        <p:txBody>
          <a:bodyPr/>
          <a:lstStyle/>
          <a:p>
            <a:pPr lvl="0"/>
            <a:r>
              <a:rPr lang="en-US" dirty="0"/>
              <a:t>Click to edit Master text styles</a:t>
            </a:r>
          </a:p>
        </p:txBody>
      </p:sp>
      <p:sp>
        <p:nvSpPr>
          <p:cNvPr id="49" name="Text Placeholder 4">
            <a:extLst>
              <a:ext uri="{FF2B5EF4-FFF2-40B4-BE49-F238E27FC236}">
                <a16:creationId xmlns:a16="http://schemas.microsoft.com/office/drawing/2014/main" id="{19B5219D-B8D5-42B1-819A-6807EA029FD7}"/>
              </a:ext>
            </a:extLst>
          </p:cNvPr>
          <p:cNvSpPr>
            <a:spLocks noGrp="1"/>
          </p:cNvSpPr>
          <p:nvPr>
            <p:ph type="body" sz="quarter" idx="91"/>
          </p:nvPr>
        </p:nvSpPr>
        <p:spPr>
          <a:xfrm>
            <a:off x="6894078" y="1773393"/>
            <a:ext cx="3440207" cy="198989"/>
          </a:xfrm>
        </p:spPr>
        <p:txBody>
          <a:bodyPr anchor="ctr">
            <a:noAutofit/>
          </a:bodyPr>
          <a:lstStyle>
            <a:lvl1pPr>
              <a:defRPr sz="1000"/>
            </a:lvl1pPr>
          </a:lstStyle>
          <a:p>
            <a:pPr lvl="0"/>
            <a:r>
              <a:rPr lang="en-US" dirty="0"/>
              <a:t>Click to edit Master text styles</a:t>
            </a:r>
          </a:p>
        </p:txBody>
      </p:sp>
      <p:sp>
        <p:nvSpPr>
          <p:cNvPr id="50" name="Text Placeholder 4">
            <a:extLst>
              <a:ext uri="{FF2B5EF4-FFF2-40B4-BE49-F238E27FC236}">
                <a16:creationId xmlns:a16="http://schemas.microsoft.com/office/drawing/2014/main" id="{B1A03060-1DFF-4381-AF04-5F594BEBF97A}"/>
              </a:ext>
            </a:extLst>
          </p:cNvPr>
          <p:cNvSpPr>
            <a:spLocks noGrp="1"/>
          </p:cNvSpPr>
          <p:nvPr>
            <p:ph type="body" sz="quarter" idx="92"/>
          </p:nvPr>
        </p:nvSpPr>
        <p:spPr>
          <a:xfrm>
            <a:off x="6894078" y="1996758"/>
            <a:ext cx="3440207" cy="198989"/>
          </a:xfrm>
        </p:spPr>
        <p:txBody>
          <a:bodyPr anchor="ctr">
            <a:noAutofit/>
          </a:bodyPr>
          <a:lstStyle>
            <a:lvl1pPr>
              <a:defRPr sz="1000"/>
            </a:lvl1pPr>
          </a:lstStyle>
          <a:p>
            <a:pPr lvl="0"/>
            <a:r>
              <a:rPr lang="en-US" dirty="0"/>
              <a:t>Click to edit Master text styles</a:t>
            </a:r>
          </a:p>
        </p:txBody>
      </p:sp>
      <p:sp>
        <p:nvSpPr>
          <p:cNvPr id="51" name="Text Placeholder 4">
            <a:extLst>
              <a:ext uri="{FF2B5EF4-FFF2-40B4-BE49-F238E27FC236}">
                <a16:creationId xmlns:a16="http://schemas.microsoft.com/office/drawing/2014/main" id="{6A1AFE1C-C477-4860-AB72-B56C27055050}"/>
              </a:ext>
            </a:extLst>
          </p:cNvPr>
          <p:cNvSpPr>
            <a:spLocks noGrp="1"/>
          </p:cNvSpPr>
          <p:nvPr>
            <p:ph type="body" sz="quarter" idx="93"/>
          </p:nvPr>
        </p:nvSpPr>
        <p:spPr>
          <a:xfrm>
            <a:off x="6894078" y="2401606"/>
            <a:ext cx="3440207" cy="652346"/>
          </a:xfrm>
        </p:spPr>
        <p:txBody>
          <a:bodyPr tIns="36000" anchor="t">
            <a:noAutofit/>
          </a:bodyPr>
          <a:lstStyle>
            <a:lvl1pPr>
              <a:defRPr sz="1000"/>
            </a:lvl1pPr>
          </a:lstStyle>
          <a:p>
            <a:pPr lvl="0"/>
            <a:r>
              <a:rPr lang="en-US" dirty="0"/>
              <a:t>Click to edit Master text styles</a:t>
            </a:r>
          </a:p>
        </p:txBody>
      </p:sp>
      <p:sp>
        <p:nvSpPr>
          <p:cNvPr id="52" name="Text Placeholder 4">
            <a:extLst>
              <a:ext uri="{FF2B5EF4-FFF2-40B4-BE49-F238E27FC236}">
                <a16:creationId xmlns:a16="http://schemas.microsoft.com/office/drawing/2014/main" id="{B08EFCB2-080D-405A-8ABB-12379FB52FAE}"/>
              </a:ext>
            </a:extLst>
          </p:cNvPr>
          <p:cNvSpPr>
            <a:spLocks noGrp="1"/>
          </p:cNvSpPr>
          <p:nvPr>
            <p:ph type="body" sz="quarter" idx="94"/>
          </p:nvPr>
        </p:nvSpPr>
        <p:spPr>
          <a:xfrm>
            <a:off x="6894078" y="3092641"/>
            <a:ext cx="3440207" cy="198989"/>
          </a:xfrm>
        </p:spPr>
        <p:txBody>
          <a:bodyPr anchor="ctr">
            <a:noAutofit/>
          </a:bodyPr>
          <a:lstStyle>
            <a:lvl1pPr>
              <a:defRPr sz="1000"/>
            </a:lvl1pPr>
          </a:lstStyle>
          <a:p>
            <a:pPr lvl="0"/>
            <a:r>
              <a:rPr lang="en-US" dirty="0"/>
              <a:t>Click to edit Master text styles</a:t>
            </a:r>
          </a:p>
        </p:txBody>
      </p:sp>
      <p:sp>
        <p:nvSpPr>
          <p:cNvPr id="53" name="Text Placeholder 4">
            <a:extLst>
              <a:ext uri="{FF2B5EF4-FFF2-40B4-BE49-F238E27FC236}">
                <a16:creationId xmlns:a16="http://schemas.microsoft.com/office/drawing/2014/main" id="{932B2250-5ECE-43A5-BB14-B719515716B7}"/>
              </a:ext>
            </a:extLst>
          </p:cNvPr>
          <p:cNvSpPr>
            <a:spLocks noGrp="1"/>
          </p:cNvSpPr>
          <p:nvPr>
            <p:ph type="body" sz="quarter" idx="95"/>
          </p:nvPr>
        </p:nvSpPr>
        <p:spPr>
          <a:xfrm>
            <a:off x="6894078" y="3329967"/>
            <a:ext cx="3440207" cy="198989"/>
          </a:xfrm>
        </p:spPr>
        <p:txBody>
          <a:bodyPr anchor="ctr">
            <a:noAutofit/>
          </a:bodyPr>
          <a:lstStyle>
            <a:lvl1pPr>
              <a:defRPr sz="1000"/>
            </a:lvl1pPr>
          </a:lstStyle>
          <a:p>
            <a:pPr lvl="0"/>
            <a:r>
              <a:rPr lang="en-US" dirty="0"/>
              <a:t>Click to edit Master text styles</a:t>
            </a:r>
          </a:p>
        </p:txBody>
      </p:sp>
      <p:sp>
        <p:nvSpPr>
          <p:cNvPr id="54" name="Text Placeholder 4">
            <a:extLst>
              <a:ext uri="{FF2B5EF4-FFF2-40B4-BE49-F238E27FC236}">
                <a16:creationId xmlns:a16="http://schemas.microsoft.com/office/drawing/2014/main" id="{0D0B3BBC-B54A-41E4-9691-09A0060B198F}"/>
              </a:ext>
            </a:extLst>
          </p:cNvPr>
          <p:cNvSpPr>
            <a:spLocks noGrp="1"/>
          </p:cNvSpPr>
          <p:nvPr>
            <p:ph type="body" sz="quarter" idx="96"/>
          </p:nvPr>
        </p:nvSpPr>
        <p:spPr>
          <a:xfrm>
            <a:off x="6894078" y="3581252"/>
            <a:ext cx="3440207" cy="198989"/>
          </a:xfrm>
        </p:spPr>
        <p:txBody>
          <a:bodyPr anchor="ctr">
            <a:noAutofit/>
          </a:bodyPr>
          <a:lstStyle>
            <a:lvl1pPr>
              <a:defRPr sz="1000"/>
            </a:lvl1pPr>
          </a:lstStyle>
          <a:p>
            <a:pPr lvl="0"/>
            <a:r>
              <a:rPr lang="en-US" dirty="0"/>
              <a:t>Click to edit Master text styles</a:t>
            </a:r>
          </a:p>
        </p:txBody>
      </p:sp>
      <p:sp>
        <p:nvSpPr>
          <p:cNvPr id="59" name="Text Placeholder 4">
            <a:extLst>
              <a:ext uri="{FF2B5EF4-FFF2-40B4-BE49-F238E27FC236}">
                <a16:creationId xmlns:a16="http://schemas.microsoft.com/office/drawing/2014/main" id="{368FB7F3-DCD2-4C13-B527-B92BBA0C8BA7}"/>
              </a:ext>
            </a:extLst>
          </p:cNvPr>
          <p:cNvSpPr>
            <a:spLocks noGrp="1"/>
          </p:cNvSpPr>
          <p:nvPr>
            <p:ph type="body" sz="quarter" idx="97"/>
          </p:nvPr>
        </p:nvSpPr>
        <p:spPr>
          <a:xfrm>
            <a:off x="6894078" y="4021001"/>
            <a:ext cx="3440207" cy="198989"/>
          </a:xfrm>
        </p:spPr>
        <p:txBody>
          <a:bodyPr anchor="ctr">
            <a:noAutofit/>
          </a:bodyPr>
          <a:lstStyle>
            <a:lvl1pPr>
              <a:defRPr sz="1000"/>
            </a:lvl1pPr>
          </a:lstStyle>
          <a:p>
            <a:pPr lvl="0"/>
            <a:r>
              <a:rPr lang="en-US" dirty="0"/>
              <a:t>Click to edit Master text styles</a:t>
            </a:r>
          </a:p>
        </p:txBody>
      </p:sp>
      <p:sp>
        <p:nvSpPr>
          <p:cNvPr id="63" name="Text Placeholder 4">
            <a:extLst>
              <a:ext uri="{FF2B5EF4-FFF2-40B4-BE49-F238E27FC236}">
                <a16:creationId xmlns:a16="http://schemas.microsoft.com/office/drawing/2014/main" id="{2DAB0469-5DF8-4693-93FA-9DECD72C46E5}"/>
              </a:ext>
            </a:extLst>
          </p:cNvPr>
          <p:cNvSpPr>
            <a:spLocks noGrp="1"/>
          </p:cNvSpPr>
          <p:nvPr>
            <p:ph type="body" sz="quarter" idx="98"/>
          </p:nvPr>
        </p:nvSpPr>
        <p:spPr>
          <a:xfrm>
            <a:off x="6894078" y="4265307"/>
            <a:ext cx="3440207" cy="871402"/>
          </a:xfrm>
        </p:spPr>
        <p:txBody>
          <a:bodyPr tIns="36000" anchor="t">
            <a:noAutofit/>
          </a:bodyPr>
          <a:lstStyle>
            <a:lvl1pPr>
              <a:defRPr sz="1000"/>
            </a:lvl1pPr>
          </a:lstStyle>
          <a:p>
            <a:pPr lvl="0"/>
            <a:r>
              <a:rPr lang="en-US" dirty="0"/>
              <a:t>Click to edit Master text styles</a:t>
            </a:r>
          </a:p>
        </p:txBody>
      </p:sp>
      <p:sp>
        <p:nvSpPr>
          <p:cNvPr id="64" name="Text Placeholder 4">
            <a:extLst>
              <a:ext uri="{FF2B5EF4-FFF2-40B4-BE49-F238E27FC236}">
                <a16:creationId xmlns:a16="http://schemas.microsoft.com/office/drawing/2014/main" id="{2394D345-D21A-4021-9C40-9AF8F9EDC76B}"/>
              </a:ext>
            </a:extLst>
          </p:cNvPr>
          <p:cNvSpPr>
            <a:spLocks noGrp="1"/>
          </p:cNvSpPr>
          <p:nvPr>
            <p:ph type="body" sz="quarter" idx="99"/>
          </p:nvPr>
        </p:nvSpPr>
        <p:spPr>
          <a:xfrm>
            <a:off x="6894078" y="5186687"/>
            <a:ext cx="3440207" cy="198989"/>
          </a:xfrm>
        </p:spPr>
        <p:txBody>
          <a:bodyPr anchor="ctr">
            <a:noAutofit/>
          </a:bodyPr>
          <a:lstStyle>
            <a:lvl1pPr>
              <a:defRPr sz="1000"/>
            </a:lvl1pPr>
          </a:lstStyle>
          <a:p>
            <a:pPr lvl="0"/>
            <a:r>
              <a:rPr lang="en-US" dirty="0"/>
              <a:t>Click to edit Master text styles</a:t>
            </a:r>
          </a:p>
        </p:txBody>
      </p:sp>
      <p:sp>
        <p:nvSpPr>
          <p:cNvPr id="65" name="Text Placeholder 4">
            <a:extLst>
              <a:ext uri="{FF2B5EF4-FFF2-40B4-BE49-F238E27FC236}">
                <a16:creationId xmlns:a16="http://schemas.microsoft.com/office/drawing/2014/main" id="{52EFBA1D-39CE-4099-8ADD-C3103AD9123B}"/>
              </a:ext>
            </a:extLst>
          </p:cNvPr>
          <p:cNvSpPr>
            <a:spLocks noGrp="1"/>
          </p:cNvSpPr>
          <p:nvPr>
            <p:ph type="body" sz="quarter" idx="100"/>
          </p:nvPr>
        </p:nvSpPr>
        <p:spPr>
          <a:xfrm>
            <a:off x="6894078" y="5430992"/>
            <a:ext cx="3440207" cy="198989"/>
          </a:xfrm>
        </p:spPr>
        <p:txBody>
          <a:bodyPr anchor="ctr">
            <a:noAutofit/>
          </a:bodyPr>
          <a:lstStyle>
            <a:lvl1pPr>
              <a:defRPr sz="1000"/>
            </a:lvl1pPr>
          </a:lstStyle>
          <a:p>
            <a:pPr lvl="0"/>
            <a:r>
              <a:rPr lang="en-US" dirty="0"/>
              <a:t>Click to edit Master text styles</a:t>
            </a:r>
          </a:p>
        </p:txBody>
      </p:sp>
      <p:sp>
        <p:nvSpPr>
          <p:cNvPr id="70" name="Title 54">
            <a:extLst>
              <a:ext uri="{FF2B5EF4-FFF2-40B4-BE49-F238E27FC236}">
                <a16:creationId xmlns:a16="http://schemas.microsoft.com/office/drawing/2014/main" id="{02574EB0-F5CD-4C85-B382-6D8C85729E50}"/>
              </a:ext>
            </a:extLst>
          </p:cNvPr>
          <p:cNvSpPr txBox="1">
            <a:spLocks/>
          </p:cNvSpPr>
          <p:nvPr userDrawn="1"/>
        </p:nvSpPr>
        <p:spPr>
          <a:xfrm>
            <a:off x="5633680" y="769657"/>
            <a:ext cx="4752975" cy="396000"/>
          </a:xfrm>
          <a:prstGeom prst="rect">
            <a:avLst/>
          </a:prstGeom>
        </p:spPr>
        <p:txBody>
          <a:bodyPr vert="horz" lIns="0" tIns="45720" rIns="0" bIns="45720" rtlCol="0" anchor="t">
            <a:noAutofit/>
          </a:bodyPr>
          <a:lstStyle>
            <a:lvl1pPr algn="l" defTabSz="646364" rtl="0" eaLnBrk="1" latinLnBrk="0" hangingPunct="1">
              <a:lnSpc>
                <a:spcPts val="3200"/>
              </a:lnSpc>
              <a:spcBef>
                <a:spcPct val="0"/>
              </a:spcBef>
              <a:buNone/>
              <a:defRPr sz="3600" b="1" kern="1200">
                <a:solidFill>
                  <a:schemeClr val="bg1"/>
                </a:solidFill>
                <a:latin typeface="Arial" pitchFamily="34" charset="0"/>
                <a:ea typeface="+mj-ea"/>
                <a:cs typeface="Arial" pitchFamily="34" charset="0"/>
              </a:defRPr>
            </a:lvl1pPr>
          </a:lstStyle>
          <a:p>
            <a:r>
              <a:rPr lang="en-US" dirty="0"/>
              <a:t>Medicines list</a:t>
            </a:r>
            <a:endParaRPr lang="en-AU" dirty="0">
              <a:solidFill>
                <a:schemeClr val="bg2"/>
              </a:solidFill>
            </a:endParaRPr>
          </a:p>
        </p:txBody>
      </p:sp>
      <p:sp>
        <p:nvSpPr>
          <p:cNvPr id="74" name="Title 54">
            <a:extLst>
              <a:ext uri="{FF2B5EF4-FFF2-40B4-BE49-F238E27FC236}">
                <a16:creationId xmlns:a16="http://schemas.microsoft.com/office/drawing/2014/main" id="{14FB75FF-27B0-4E5E-969E-0EB73D20E0AF}"/>
              </a:ext>
            </a:extLst>
          </p:cNvPr>
          <p:cNvSpPr txBox="1">
            <a:spLocks/>
          </p:cNvSpPr>
          <p:nvPr userDrawn="1"/>
        </p:nvSpPr>
        <p:spPr>
          <a:xfrm>
            <a:off x="5633680" y="1181486"/>
            <a:ext cx="4752975" cy="396000"/>
          </a:xfrm>
          <a:prstGeom prst="rect">
            <a:avLst/>
          </a:prstGeom>
        </p:spPr>
        <p:txBody>
          <a:bodyPr vert="horz" lIns="0" tIns="45720" rIns="0" bIns="45720" rtlCol="0" anchor="t">
            <a:noAutofit/>
          </a:bodyPr>
          <a:lstStyle>
            <a:lvl1pPr algn="l" defTabSz="646364" rtl="0" eaLnBrk="1" latinLnBrk="0" hangingPunct="1">
              <a:lnSpc>
                <a:spcPts val="3200"/>
              </a:lnSpc>
              <a:spcBef>
                <a:spcPct val="0"/>
              </a:spcBef>
              <a:buNone/>
              <a:defRPr sz="3600" b="1" kern="1200">
                <a:solidFill>
                  <a:schemeClr val="bg1"/>
                </a:solidFill>
                <a:latin typeface="Arial" pitchFamily="34" charset="0"/>
                <a:ea typeface="+mj-ea"/>
                <a:cs typeface="Arial" pitchFamily="34" charset="0"/>
              </a:defRPr>
            </a:lvl1pPr>
          </a:lstStyle>
          <a:p>
            <a:pPr marL="0" marR="0" lvl="0" indent="0" algn="l" defTabSz="646364" rtl="0" eaLnBrk="1" fontAlgn="auto" latinLnBrk="0" hangingPunct="1">
              <a:lnSpc>
                <a:spcPct val="100000"/>
              </a:lnSpc>
              <a:spcBef>
                <a:spcPct val="20000"/>
              </a:spcBef>
              <a:spcAft>
                <a:spcPts val="0"/>
              </a:spcAft>
              <a:buClrTx/>
              <a:buSzTx/>
              <a:buFont typeface="Arial" pitchFamily="34" charset="0"/>
              <a:buNone/>
              <a:tabLst/>
              <a:defRPr/>
            </a:pPr>
            <a:r>
              <a:rPr lang="en-US" sz="1414" kern="1200" noProof="0" dirty="0">
                <a:solidFill>
                  <a:schemeClr val="accent3"/>
                </a:solidFill>
                <a:latin typeface="Arial" pitchFamily="34" charset="0"/>
                <a:ea typeface="+mn-ea"/>
                <a:cs typeface="Arial" pitchFamily="34" charset="0"/>
              </a:rPr>
              <a:t>Helping you keep track of your medicines</a:t>
            </a:r>
          </a:p>
        </p:txBody>
      </p:sp>
      <p:sp>
        <p:nvSpPr>
          <p:cNvPr id="7" name="TextBox 6">
            <a:extLst>
              <a:ext uri="{FF2B5EF4-FFF2-40B4-BE49-F238E27FC236}">
                <a16:creationId xmlns:a16="http://schemas.microsoft.com/office/drawing/2014/main" id="{7F9F8764-71B5-4D34-8B0C-83692AA59F7F}"/>
              </a:ext>
            </a:extLst>
          </p:cNvPr>
          <p:cNvSpPr txBox="1"/>
          <p:nvPr userDrawn="1"/>
        </p:nvSpPr>
        <p:spPr>
          <a:xfrm>
            <a:off x="5638391" y="6084093"/>
            <a:ext cx="4748621" cy="276999"/>
          </a:xfrm>
          <a:prstGeom prst="rect">
            <a:avLst/>
          </a:prstGeom>
          <a:noFill/>
        </p:spPr>
        <p:txBody>
          <a:bodyPr wrap="square" rtlCol="0">
            <a:spAutoFit/>
          </a:bodyPr>
          <a:lstStyle/>
          <a:p>
            <a:pPr marL="0" marR="0" lvl="0" indent="0" algn="ctr" defTabSz="646364" rtl="0" eaLnBrk="1" fontAlgn="auto" latinLnBrk="0" hangingPunct="1">
              <a:lnSpc>
                <a:spcPct val="100000"/>
              </a:lnSpc>
              <a:spcBef>
                <a:spcPct val="20000"/>
              </a:spcBef>
              <a:spcAft>
                <a:spcPts val="0"/>
              </a:spcAft>
              <a:buClrTx/>
              <a:buSzTx/>
              <a:buFont typeface="Arial" pitchFamily="34" charset="0"/>
              <a:buNone/>
              <a:tabLst/>
              <a:defRPr/>
            </a:pPr>
            <a:r>
              <a:rPr kumimoji="0" lang="en-AU" sz="1200" b="0" i="0" u="none" strike="noStrike" kern="1200" cap="none" spc="0" normalizeH="0" baseline="0" noProof="0" dirty="0">
                <a:ln>
                  <a:noFill/>
                </a:ln>
                <a:solidFill>
                  <a:schemeClr val="accent2"/>
                </a:solidFill>
                <a:effectLst/>
                <a:uLnTx/>
                <a:uFillTx/>
                <a:latin typeface="Arial" pitchFamily="34" charset="0"/>
                <a:ea typeface="+mn-ea"/>
                <a:cs typeface="Arial" pitchFamily="34" charset="0"/>
              </a:rPr>
              <a:t>Pharmacy stamp</a:t>
            </a:r>
          </a:p>
        </p:txBody>
      </p:sp>
    </p:spTree>
    <p:extLst>
      <p:ext uri="{BB962C8B-B14F-4D97-AF65-F5344CB8AC3E}">
        <p14:creationId xmlns:p14="http://schemas.microsoft.com/office/powerpoint/2010/main" val="884376317"/>
      </p:ext>
    </p:extLst>
  </p:cSld>
  <p:clrMapOvr>
    <a:masterClrMapping/>
  </p:clrMapOvr>
  <p:extLst>
    <p:ext uri="{DCECCB84-F9BA-43D5-87BE-67443E8EF086}">
      <p15:sldGuideLst xmlns:p15="http://schemas.microsoft.com/office/powerpoint/2012/main">
        <p15:guide id="1" orient="horz" pos="2734" userDrawn="1">
          <p15:clr>
            <a:srgbClr val="FBAE40"/>
          </p15:clr>
        </p15:guide>
        <p15:guide id="2" orient="horz" pos="460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Medicines List">
    <p:spTree>
      <p:nvGrpSpPr>
        <p:cNvPr id="1" name=""/>
        <p:cNvGrpSpPr/>
        <p:nvPr/>
      </p:nvGrpSpPr>
      <p:grpSpPr>
        <a:xfrm>
          <a:off x="0" y="0"/>
          <a:ext cx="0" cy="0"/>
          <a:chOff x="0" y="0"/>
          <a:chExt cx="0" cy="0"/>
        </a:xfrm>
      </p:grpSpPr>
      <p:pic>
        <p:nvPicPr>
          <p:cNvPr id="67" name="Picture 66" descr="Shape, circle&#10;&#10;Description automatically generated">
            <a:extLst>
              <a:ext uri="{FF2B5EF4-FFF2-40B4-BE49-F238E27FC236}">
                <a16:creationId xmlns:a16="http://schemas.microsoft.com/office/drawing/2014/main" id="{1876E10C-7E4E-42A2-B8FB-2BC63AB490A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9891" b="73323"/>
          <a:stretch/>
        </p:blipFill>
        <p:spPr>
          <a:xfrm>
            <a:off x="4" y="-12669"/>
            <a:ext cx="10691809" cy="408130"/>
          </a:xfrm>
          <a:prstGeom prst="rect">
            <a:avLst/>
          </a:prstGeom>
        </p:spPr>
      </p:pic>
      <p:sp>
        <p:nvSpPr>
          <p:cNvPr id="78" name="Text Placeholder 5">
            <a:extLst>
              <a:ext uri="{FF2B5EF4-FFF2-40B4-BE49-F238E27FC236}">
                <a16:creationId xmlns:a16="http://schemas.microsoft.com/office/drawing/2014/main" id="{C062C1A6-563C-428A-BEA9-D0FA7156409D}"/>
              </a:ext>
            </a:extLst>
          </p:cNvPr>
          <p:cNvSpPr>
            <a:spLocks noGrp="1"/>
          </p:cNvSpPr>
          <p:nvPr>
            <p:ph type="body" sz="quarter" idx="24" hasCustomPrompt="1"/>
          </p:nvPr>
        </p:nvSpPr>
        <p:spPr>
          <a:xfrm>
            <a:off x="-6058057" y="2561313"/>
            <a:ext cx="4174665" cy="286623"/>
          </a:xfrm>
        </p:spPr>
        <p:txBody>
          <a:bodyPr lIns="0" rIns="0">
            <a:noAutofit/>
          </a:bodyPr>
          <a:lstStyle>
            <a:lvl1pPr marL="0" indent="0">
              <a:buNone/>
              <a:defRPr sz="1414">
                <a:solidFill>
                  <a:schemeClr val="bg2"/>
                </a:solidFill>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Title</a:t>
            </a:r>
          </a:p>
        </p:txBody>
      </p:sp>
      <p:sp>
        <p:nvSpPr>
          <p:cNvPr id="79" name="Title 1">
            <a:extLst>
              <a:ext uri="{FF2B5EF4-FFF2-40B4-BE49-F238E27FC236}">
                <a16:creationId xmlns:a16="http://schemas.microsoft.com/office/drawing/2014/main" id="{CA208102-B6A5-4A49-8F07-311952836554}"/>
              </a:ext>
            </a:extLst>
          </p:cNvPr>
          <p:cNvSpPr txBox="1">
            <a:spLocks/>
          </p:cNvSpPr>
          <p:nvPr userDrawn="1"/>
        </p:nvSpPr>
        <p:spPr>
          <a:xfrm>
            <a:off x="-6058057" y="811748"/>
            <a:ext cx="3869202" cy="779802"/>
          </a:xfrm>
          <a:prstGeom prst="rect">
            <a:avLst/>
          </a:prstGeom>
        </p:spPr>
        <p:txBody>
          <a:bodyPr vert="horz" lIns="0" tIns="32321" rIns="0" bIns="32321" rtlCol="0" anchor="t">
            <a:noAutofit/>
          </a:bodyPr>
          <a:lstStyle>
            <a:lvl1pPr algn="l" defTabSz="914400" rtl="0" eaLnBrk="1" latinLnBrk="0" hangingPunct="1">
              <a:lnSpc>
                <a:spcPts val="3500"/>
              </a:lnSpc>
              <a:spcBef>
                <a:spcPct val="0"/>
              </a:spcBef>
              <a:buNone/>
              <a:defRPr sz="4000" kern="1200" baseline="30000">
                <a:solidFill>
                  <a:schemeClr val="bg1"/>
                </a:solidFill>
                <a:latin typeface="Arial" pitchFamily="34" charset="0"/>
                <a:ea typeface="+mj-ea"/>
                <a:cs typeface="Arial" pitchFamily="34" charset="0"/>
              </a:defRPr>
            </a:lvl1pPr>
          </a:lstStyle>
          <a:p>
            <a:pPr>
              <a:lnSpc>
                <a:spcPts val="2546"/>
              </a:lnSpc>
            </a:pPr>
            <a:r>
              <a:rPr lang="en-AU" sz="2546" baseline="0" dirty="0"/>
              <a:t>Main heading</a:t>
            </a:r>
          </a:p>
        </p:txBody>
      </p:sp>
      <p:sp>
        <p:nvSpPr>
          <p:cNvPr id="80" name="Text Placeholder 5">
            <a:extLst>
              <a:ext uri="{FF2B5EF4-FFF2-40B4-BE49-F238E27FC236}">
                <a16:creationId xmlns:a16="http://schemas.microsoft.com/office/drawing/2014/main" id="{AA2D765C-6CAC-4529-8389-11142A2CAAED}"/>
              </a:ext>
            </a:extLst>
          </p:cNvPr>
          <p:cNvSpPr>
            <a:spLocks noGrp="1"/>
          </p:cNvSpPr>
          <p:nvPr>
            <p:ph type="body" sz="quarter" idx="30" hasCustomPrompt="1"/>
          </p:nvPr>
        </p:nvSpPr>
        <p:spPr>
          <a:xfrm>
            <a:off x="-6075964" y="4612042"/>
            <a:ext cx="4206667" cy="287726"/>
          </a:xfrm>
        </p:spPr>
        <p:txBody>
          <a:bodyPr lIns="0" tIns="0" rIns="0" bIns="0">
            <a:noAutofit/>
          </a:bodyPr>
          <a:lstStyle>
            <a:lvl1pPr marL="0" indent="0">
              <a:lnSpc>
                <a:spcPct val="100000"/>
              </a:lnSpc>
              <a:spcBef>
                <a:spcPts val="0"/>
              </a:spcBef>
              <a:buNone/>
              <a:defRPr lang="en-AU" sz="707" kern="1200" dirty="0">
                <a:solidFill>
                  <a:schemeClr val="bg2"/>
                </a:solidFill>
                <a:latin typeface="Arial" pitchFamily="34" charset="0"/>
                <a:ea typeface="+mn-ea"/>
                <a:cs typeface="Arial" pitchFamily="34" charset="0"/>
              </a:defRPr>
            </a:lvl1pPr>
            <a:lvl2pPr marL="323182" indent="0">
              <a:buNone/>
              <a:defRPr/>
            </a:lvl2pPr>
            <a:lvl3pPr marL="646364" indent="0">
              <a:buNone/>
              <a:defRPr/>
            </a:lvl3pPr>
            <a:lvl4pPr marL="969547" indent="0">
              <a:buNone/>
              <a:defRPr/>
            </a:lvl4pPr>
            <a:lvl5pPr marL="1292729" indent="0">
              <a:buNone/>
              <a:defRPr/>
            </a:lvl5pPr>
          </a:lstStyle>
          <a:p>
            <a:pPr marL="0" lvl="0" indent="0" algn="l" defTabSz="646364" rtl="0" eaLnBrk="1" latinLnBrk="0" hangingPunct="1">
              <a:lnSpc>
                <a:spcPct val="100000"/>
              </a:lnSpc>
              <a:spcBef>
                <a:spcPts val="0"/>
              </a:spcBef>
              <a:buFont typeface="Arial" pitchFamily="34" charset="0"/>
              <a:buNone/>
            </a:pPr>
            <a:r>
              <a:rPr lang="en-AU" dirty="0"/>
              <a:t>Picture Caption</a:t>
            </a:r>
          </a:p>
        </p:txBody>
      </p:sp>
      <p:sp>
        <p:nvSpPr>
          <p:cNvPr id="81" name="Text Placeholder 5">
            <a:extLst>
              <a:ext uri="{FF2B5EF4-FFF2-40B4-BE49-F238E27FC236}">
                <a16:creationId xmlns:a16="http://schemas.microsoft.com/office/drawing/2014/main" id="{54F09983-21F4-4CA9-A2BE-D43CF28CCC6E}"/>
              </a:ext>
            </a:extLst>
          </p:cNvPr>
          <p:cNvSpPr>
            <a:spLocks noGrp="1"/>
          </p:cNvSpPr>
          <p:nvPr>
            <p:ph type="body" sz="quarter" idx="48" hasCustomPrompt="1"/>
          </p:nvPr>
        </p:nvSpPr>
        <p:spPr>
          <a:xfrm>
            <a:off x="-6058057" y="3688973"/>
            <a:ext cx="4174665" cy="287726"/>
          </a:xfrm>
        </p:spPr>
        <p:txBody>
          <a:bodyPr lIns="0" tIns="0" rIns="0" bIns="0">
            <a:noAutofit/>
          </a:bodyPr>
          <a:lstStyle>
            <a:lvl1pPr marL="0" indent="0">
              <a:lnSpc>
                <a:spcPct val="120000"/>
              </a:lnSpc>
              <a:spcBef>
                <a:spcPts val="0"/>
              </a:spcBef>
              <a:buNone/>
              <a:defRPr sz="919">
                <a:solidFill>
                  <a:schemeClr val="tx1"/>
                </a:solidFill>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Body text</a:t>
            </a:r>
          </a:p>
        </p:txBody>
      </p:sp>
      <p:sp>
        <p:nvSpPr>
          <p:cNvPr id="82" name="Text Placeholder 5">
            <a:extLst>
              <a:ext uri="{FF2B5EF4-FFF2-40B4-BE49-F238E27FC236}">
                <a16:creationId xmlns:a16="http://schemas.microsoft.com/office/drawing/2014/main" id="{CD9AF82F-C9BD-4A28-9ECF-99B9CED35B7F}"/>
              </a:ext>
            </a:extLst>
          </p:cNvPr>
          <p:cNvSpPr>
            <a:spLocks noGrp="1"/>
          </p:cNvSpPr>
          <p:nvPr>
            <p:ph type="body" sz="quarter" idx="50" hasCustomPrompt="1"/>
          </p:nvPr>
        </p:nvSpPr>
        <p:spPr>
          <a:xfrm>
            <a:off x="-6058057" y="3984551"/>
            <a:ext cx="4174665" cy="407247"/>
          </a:xfrm>
        </p:spPr>
        <p:txBody>
          <a:bodyPr lIns="0" tIns="0" rIns="0" bIns="0">
            <a:noAutofit/>
          </a:bodyPr>
          <a:lstStyle>
            <a:lvl1pPr marL="0" marR="0" indent="0" algn="l" defTabSz="646364" rtl="0" eaLnBrk="1" fontAlgn="auto" latinLnBrk="0" hangingPunct="1">
              <a:lnSpc>
                <a:spcPct val="120000"/>
              </a:lnSpc>
              <a:spcBef>
                <a:spcPts val="0"/>
              </a:spcBef>
              <a:spcAft>
                <a:spcPts val="0"/>
              </a:spcAft>
              <a:buClrTx/>
              <a:buSzPct val="120000"/>
              <a:buFontTx/>
              <a:buNone/>
              <a:tabLst/>
              <a:defRPr sz="919" baseline="0">
                <a:solidFill>
                  <a:schemeClr val="tx1"/>
                </a:solidFill>
              </a:defRPr>
            </a:lvl1pPr>
            <a:lvl2pPr marL="323182" indent="0">
              <a:buNone/>
              <a:defRPr/>
            </a:lvl2pPr>
            <a:lvl3pPr marL="646364" indent="0">
              <a:buNone/>
              <a:defRPr/>
            </a:lvl3pPr>
            <a:lvl4pPr marL="969547" indent="0">
              <a:buNone/>
              <a:defRPr/>
            </a:lvl4pPr>
            <a:lvl5pPr marL="1292729" indent="0">
              <a:buNone/>
              <a:defRPr/>
            </a:lvl5pPr>
          </a:lstStyle>
          <a:p>
            <a:pPr marL="121193" marR="0" lvl="0" indent="-121193" algn="l" defTabSz="646364" rtl="0" eaLnBrk="1" fontAlgn="auto" latinLnBrk="0" hangingPunct="1">
              <a:lnSpc>
                <a:spcPct val="120000"/>
              </a:lnSpc>
              <a:spcBef>
                <a:spcPts val="0"/>
              </a:spcBef>
              <a:spcAft>
                <a:spcPts val="0"/>
              </a:spcAft>
              <a:buClrTx/>
              <a:buSzPct val="120000"/>
              <a:buFontTx/>
              <a:buBlip>
                <a:blip r:embed="rId3"/>
              </a:buBlip>
              <a:tabLst/>
              <a:defRPr/>
            </a:pPr>
            <a:r>
              <a:rPr lang="en-AU" dirty="0"/>
              <a:t>Bullet list </a:t>
            </a:r>
            <a:r>
              <a:rPr lang="en-US" dirty="0"/>
              <a:t>- click the Increase List Level button to turn Body text into bullet text</a:t>
            </a:r>
            <a:endParaRPr lang="en-AU" dirty="0"/>
          </a:p>
        </p:txBody>
      </p:sp>
      <p:sp>
        <p:nvSpPr>
          <p:cNvPr id="83" name="Text Placeholder 5">
            <a:extLst>
              <a:ext uri="{FF2B5EF4-FFF2-40B4-BE49-F238E27FC236}">
                <a16:creationId xmlns:a16="http://schemas.microsoft.com/office/drawing/2014/main" id="{C4E41AE0-0E05-49A8-A751-AC7564077D89}"/>
              </a:ext>
            </a:extLst>
          </p:cNvPr>
          <p:cNvSpPr>
            <a:spLocks noGrp="1"/>
          </p:cNvSpPr>
          <p:nvPr>
            <p:ph type="body" sz="quarter" idx="51" hasCustomPrompt="1"/>
          </p:nvPr>
        </p:nvSpPr>
        <p:spPr>
          <a:xfrm>
            <a:off x="-6058057" y="2950826"/>
            <a:ext cx="4174665" cy="286623"/>
          </a:xfrm>
        </p:spPr>
        <p:txBody>
          <a:bodyPr lIns="0" rIns="0">
            <a:noAutofit/>
          </a:bodyPr>
          <a:lstStyle>
            <a:lvl1pPr marL="0" indent="0">
              <a:buNone/>
              <a:defRPr sz="990" b="0">
                <a:solidFill>
                  <a:schemeClr val="bg2"/>
                </a:solidFill>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Sub heading 3</a:t>
            </a:r>
          </a:p>
        </p:txBody>
      </p:sp>
      <p:sp>
        <p:nvSpPr>
          <p:cNvPr id="84" name="Text Placeholder 5">
            <a:extLst>
              <a:ext uri="{FF2B5EF4-FFF2-40B4-BE49-F238E27FC236}">
                <a16:creationId xmlns:a16="http://schemas.microsoft.com/office/drawing/2014/main" id="{127CDCD6-F5AD-4D74-A6D6-87B29848DD11}"/>
              </a:ext>
            </a:extLst>
          </p:cNvPr>
          <p:cNvSpPr>
            <a:spLocks noGrp="1"/>
          </p:cNvSpPr>
          <p:nvPr>
            <p:ph type="body" sz="quarter" idx="53" hasCustomPrompt="1"/>
          </p:nvPr>
        </p:nvSpPr>
        <p:spPr>
          <a:xfrm>
            <a:off x="-6058057" y="3322774"/>
            <a:ext cx="4174665" cy="286623"/>
          </a:xfrm>
        </p:spPr>
        <p:txBody>
          <a:bodyPr lIns="0" rIns="0">
            <a:noAutofit/>
          </a:bodyPr>
          <a:lstStyle>
            <a:lvl1pPr marL="0" indent="0">
              <a:buNone/>
              <a:defRPr sz="919" b="1">
                <a:solidFill>
                  <a:schemeClr val="tx2"/>
                </a:solidFill>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Heading</a:t>
            </a:r>
          </a:p>
        </p:txBody>
      </p:sp>
      <p:sp>
        <p:nvSpPr>
          <p:cNvPr id="85" name="Text Placeholder 11">
            <a:extLst>
              <a:ext uri="{FF2B5EF4-FFF2-40B4-BE49-F238E27FC236}">
                <a16:creationId xmlns:a16="http://schemas.microsoft.com/office/drawing/2014/main" id="{127DDE4D-F533-472C-92F2-70BAA017AD9A}"/>
              </a:ext>
            </a:extLst>
          </p:cNvPr>
          <p:cNvSpPr>
            <a:spLocks noGrp="1"/>
          </p:cNvSpPr>
          <p:nvPr>
            <p:ph type="body" sz="quarter" idx="61" hasCustomPrompt="1"/>
          </p:nvPr>
        </p:nvSpPr>
        <p:spPr>
          <a:xfrm>
            <a:off x="-6074236" y="1692398"/>
            <a:ext cx="4206667" cy="343418"/>
          </a:xfrm>
        </p:spPr>
        <p:txBody>
          <a:bodyPr tIns="0" bIns="0">
            <a:normAutofit/>
          </a:bodyPr>
          <a:lstStyle>
            <a:lvl1pPr>
              <a:lnSpc>
                <a:spcPts val="1697"/>
              </a:lnSpc>
              <a:defRPr sz="1414">
                <a:solidFill>
                  <a:schemeClr val="accent3"/>
                </a:solidFill>
              </a:defRPr>
            </a:lvl1pPr>
          </a:lstStyle>
          <a:p>
            <a:pPr lvl="0"/>
            <a:r>
              <a:rPr lang="en-US" dirty="0"/>
              <a:t>Sub heading</a:t>
            </a:r>
            <a:endParaRPr lang="en-AU" dirty="0"/>
          </a:p>
        </p:txBody>
      </p:sp>
      <p:sp>
        <p:nvSpPr>
          <p:cNvPr id="86" name="Text Placeholder 11">
            <a:extLst>
              <a:ext uri="{FF2B5EF4-FFF2-40B4-BE49-F238E27FC236}">
                <a16:creationId xmlns:a16="http://schemas.microsoft.com/office/drawing/2014/main" id="{AD7E3743-9DC3-438D-B1FB-704421315FB4}"/>
              </a:ext>
            </a:extLst>
          </p:cNvPr>
          <p:cNvSpPr>
            <a:spLocks noGrp="1"/>
          </p:cNvSpPr>
          <p:nvPr>
            <p:ph type="body" sz="quarter" idx="63" hasCustomPrompt="1"/>
          </p:nvPr>
        </p:nvSpPr>
        <p:spPr>
          <a:xfrm>
            <a:off x="-6065352" y="2204854"/>
            <a:ext cx="4197781" cy="343418"/>
          </a:xfrm>
        </p:spPr>
        <p:txBody>
          <a:bodyPr tIns="0" bIns="0">
            <a:normAutofit/>
          </a:bodyPr>
          <a:lstStyle>
            <a:lvl1pPr>
              <a:lnSpc>
                <a:spcPts val="1697"/>
              </a:lnSpc>
              <a:defRPr sz="1414">
                <a:solidFill>
                  <a:schemeClr val="tx2"/>
                </a:solidFill>
              </a:defRPr>
            </a:lvl1pPr>
          </a:lstStyle>
          <a:p>
            <a:pPr lvl="0"/>
            <a:r>
              <a:rPr lang="en-US" dirty="0"/>
              <a:t>Sub heading 2</a:t>
            </a:r>
            <a:endParaRPr lang="en-AU" dirty="0"/>
          </a:p>
        </p:txBody>
      </p:sp>
      <p:graphicFrame>
        <p:nvGraphicFramePr>
          <p:cNvPr id="49" name="Table 4">
            <a:extLst>
              <a:ext uri="{FF2B5EF4-FFF2-40B4-BE49-F238E27FC236}">
                <a16:creationId xmlns:a16="http://schemas.microsoft.com/office/drawing/2014/main" id="{EE297E32-08AF-4BCC-AC32-C0C4BA3B0D60}"/>
              </a:ext>
            </a:extLst>
          </p:cNvPr>
          <p:cNvGraphicFramePr>
            <a:graphicFrameLocks/>
          </p:cNvGraphicFramePr>
          <p:nvPr userDrawn="1">
            <p:extLst>
              <p:ext uri="{D42A27DB-BD31-4B8C-83A1-F6EECF244321}">
                <p14:modId xmlns:p14="http://schemas.microsoft.com/office/powerpoint/2010/main" val="935564420"/>
              </p:ext>
            </p:extLst>
          </p:nvPr>
        </p:nvGraphicFramePr>
        <p:xfrm>
          <a:off x="305346" y="510902"/>
          <a:ext cx="10076966" cy="6795030"/>
        </p:xfrm>
        <a:graphic>
          <a:graphicData uri="http://schemas.openxmlformats.org/drawingml/2006/table">
            <a:tbl>
              <a:tblPr firstRow="1" bandRow="1">
                <a:tableStyleId>{5C22544A-7EE6-4342-B048-85BDC9FD1C3A}</a:tableStyleId>
              </a:tblPr>
              <a:tblGrid>
                <a:gridCol w="2196000">
                  <a:extLst>
                    <a:ext uri="{9D8B030D-6E8A-4147-A177-3AD203B41FA5}">
                      <a16:colId xmlns:a16="http://schemas.microsoft.com/office/drawing/2014/main" val="2236051413"/>
                    </a:ext>
                  </a:extLst>
                </a:gridCol>
                <a:gridCol w="780974">
                  <a:extLst>
                    <a:ext uri="{9D8B030D-6E8A-4147-A177-3AD203B41FA5}">
                      <a16:colId xmlns:a16="http://schemas.microsoft.com/office/drawing/2014/main" val="1467050447"/>
                    </a:ext>
                  </a:extLst>
                </a:gridCol>
                <a:gridCol w="780974">
                  <a:extLst>
                    <a:ext uri="{9D8B030D-6E8A-4147-A177-3AD203B41FA5}">
                      <a16:colId xmlns:a16="http://schemas.microsoft.com/office/drawing/2014/main" val="1466977800"/>
                    </a:ext>
                  </a:extLst>
                </a:gridCol>
                <a:gridCol w="781200">
                  <a:extLst>
                    <a:ext uri="{9D8B030D-6E8A-4147-A177-3AD203B41FA5}">
                      <a16:colId xmlns:a16="http://schemas.microsoft.com/office/drawing/2014/main" val="3104147415"/>
                    </a:ext>
                  </a:extLst>
                </a:gridCol>
                <a:gridCol w="780974">
                  <a:extLst>
                    <a:ext uri="{9D8B030D-6E8A-4147-A177-3AD203B41FA5}">
                      <a16:colId xmlns:a16="http://schemas.microsoft.com/office/drawing/2014/main" val="382417596"/>
                    </a:ext>
                  </a:extLst>
                </a:gridCol>
                <a:gridCol w="2413920">
                  <a:extLst>
                    <a:ext uri="{9D8B030D-6E8A-4147-A177-3AD203B41FA5}">
                      <a16:colId xmlns:a16="http://schemas.microsoft.com/office/drawing/2014/main" val="2543614686"/>
                    </a:ext>
                  </a:extLst>
                </a:gridCol>
                <a:gridCol w="1299013">
                  <a:extLst>
                    <a:ext uri="{9D8B030D-6E8A-4147-A177-3AD203B41FA5}">
                      <a16:colId xmlns:a16="http://schemas.microsoft.com/office/drawing/2014/main" val="3983361943"/>
                    </a:ext>
                  </a:extLst>
                </a:gridCol>
                <a:gridCol w="1043911">
                  <a:extLst>
                    <a:ext uri="{9D8B030D-6E8A-4147-A177-3AD203B41FA5}">
                      <a16:colId xmlns:a16="http://schemas.microsoft.com/office/drawing/2014/main" val="846020018"/>
                    </a:ext>
                  </a:extLst>
                </a:gridCol>
              </a:tblGrid>
              <a:tr h="413848">
                <a:tc>
                  <a:txBody>
                    <a:bodyPr/>
                    <a:lstStyle/>
                    <a:p>
                      <a:pP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Medicine (Generic name, strength and form)</a:t>
                      </a:r>
                    </a:p>
                  </a:txBody>
                  <a:tcPr marL="68580" marR="68580" marT="0" marB="0"/>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How and when to take your medicine </a:t>
                      </a:r>
                    </a:p>
                    <a:p>
                      <a:pPr algn="ct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tc hMerge="1">
                  <a:txBody>
                    <a:bodyPr/>
                    <a:lstStyle/>
                    <a:p>
                      <a:endParaRPr lang="en-AU" dirty="0"/>
                    </a:p>
                  </a:txBody>
                  <a:tcPr marL="68580" marR="68580" marT="0" marB="0"/>
                </a:tc>
                <a:tc hMerge="1">
                  <a:txBody>
                    <a:bodyPr/>
                    <a:lstStyle/>
                    <a:p>
                      <a:endParaRPr lang="en-AU" dirty="0"/>
                    </a:p>
                  </a:txBody>
                  <a:tcPr marL="68580" marR="68580" marT="0" marB="0"/>
                </a:tc>
                <a:tc hMerge="1">
                  <a:txBody>
                    <a:bodyPr/>
                    <a:lstStyle/>
                    <a:p>
                      <a:pPr>
                        <a:lnSpc>
                          <a:spcPct val="107000"/>
                        </a:lnSpc>
                        <a:spcAft>
                          <a:spcPts val="0"/>
                        </a:spcAft>
                      </a:pPr>
                      <a:endParaRPr lang="en-AU"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About your medicine </a:t>
                      </a:r>
                    </a:p>
                    <a:p>
                      <a:pP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(Patient-specific directions) </a:t>
                      </a:r>
                    </a:p>
                  </a:txBody>
                  <a:tcPr marL="68580" marR="68580" marT="0" marB="0"/>
                </a:tc>
                <a:tc gridSpan="2">
                  <a:txBody>
                    <a:bodyPr/>
                    <a:lstStyle/>
                    <a:p>
                      <a:pP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What your medicine does (Indication)  </a:t>
                      </a:r>
                    </a:p>
                  </a:txBody>
                  <a:tcPr marL="68580" marR="68580" marT="0" marB="0"/>
                </a:tc>
                <a:tc hMerge="1">
                  <a:txBody>
                    <a:bodyPr/>
                    <a:lstStyle/>
                    <a:p>
                      <a:endParaRPr lang="en-AU"/>
                    </a:p>
                  </a:txBody>
                  <a:tcPr/>
                </a:tc>
                <a:extLst>
                  <a:ext uri="{0D108BD9-81ED-4DB2-BD59-A6C34878D82A}">
                    <a16:rowId xmlns:a16="http://schemas.microsoft.com/office/drawing/2014/main" val="2674804387"/>
                  </a:ext>
                </a:extLst>
              </a:tr>
              <a:tr h="496054">
                <a:tc>
                  <a:txBody>
                    <a:bodyPr/>
                    <a:lstStyle/>
                    <a:p>
                      <a:pPr algn="l"/>
                      <a:r>
                        <a:rPr lang="en-US" sz="1100" b="1" dirty="0">
                          <a:latin typeface="Arial" panose="020B0604020202020204" pitchFamily="34" charset="0"/>
                          <a:cs typeface="Arial" panose="020B0604020202020204" pitchFamily="34" charset="0"/>
                        </a:rPr>
                        <a:t>Cut and paste list from prescribing software</a:t>
                      </a:r>
                      <a:endParaRPr lang="en-AU" sz="1100" b="1" dirty="0">
                        <a:latin typeface="Arial" panose="020B0604020202020204" pitchFamily="34" charset="0"/>
                        <a:cs typeface="Arial" panose="020B0604020202020204" pitchFamily="34" charset="0"/>
                      </a:endParaRPr>
                    </a:p>
                  </a:txBody>
                  <a:tcPr marT="36000"/>
                </a:tc>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AU" sz="1100" b="1" kern="1200" dirty="0">
                          <a:solidFill>
                            <a:schemeClr val="dk1"/>
                          </a:solidFill>
                          <a:effectLst/>
                          <a:latin typeface="Arial" panose="020B0604020202020204" pitchFamily="34" charset="0"/>
                          <a:ea typeface="+mn-ea"/>
                          <a:cs typeface="Arial" panose="020B0604020202020204" pitchFamily="34" charset="0"/>
                        </a:rPr>
                        <a:t>Delete or cross out columns if not required</a:t>
                      </a:r>
                    </a:p>
                  </a:txBody>
                  <a:tcPr marL="68580" marR="68580" marT="36000" marB="0"/>
                </a:tc>
                <a:tc hMerge="1">
                  <a:txBody>
                    <a:bodyPr/>
                    <a:lstStyle/>
                    <a:p>
                      <a:pPr>
                        <a:lnSpc>
                          <a:spcPct val="107000"/>
                        </a:lnSpc>
                        <a:spcAft>
                          <a:spcPts val="0"/>
                        </a:spcAft>
                      </a:pPr>
                      <a:endParaRPr lang="en-AU" sz="1400" b="1" dirty="0">
                        <a:effectLst/>
                        <a:latin typeface="+mn-lt"/>
                        <a:ea typeface="Calibri" panose="020F0502020204030204" pitchFamily="34" charset="0"/>
                        <a:cs typeface="Arial" panose="020B0604020202020204" pitchFamily="34" charset="0"/>
                      </a:endParaRPr>
                    </a:p>
                  </a:txBody>
                  <a:tcPr marL="68580" marR="68580" marT="0" marB="0"/>
                </a:tc>
                <a:tc hMerge="1">
                  <a:txBody>
                    <a:bodyPr/>
                    <a:lstStyle/>
                    <a:p>
                      <a:pPr>
                        <a:lnSpc>
                          <a:spcPct val="107000"/>
                        </a:lnSpc>
                        <a:spcAft>
                          <a:spcPts val="0"/>
                        </a:spcAft>
                      </a:pPr>
                      <a:endParaRPr lang="en-AU" sz="1400" b="1" dirty="0">
                        <a:effectLst/>
                        <a:latin typeface="+mn-lt"/>
                        <a:ea typeface="Calibri" panose="020F0502020204030204" pitchFamily="34" charset="0"/>
                        <a:cs typeface="Arial" panose="020B0604020202020204" pitchFamily="34" charset="0"/>
                      </a:endParaRPr>
                    </a:p>
                  </a:txBody>
                  <a:tcPr marL="68580" marR="68580" marT="0" marB="0"/>
                </a:tc>
                <a:tc hMerge="1">
                  <a:txBody>
                    <a:bodyPr/>
                    <a:lstStyle/>
                    <a:p>
                      <a:pPr>
                        <a:lnSpc>
                          <a:spcPct val="107000"/>
                        </a:lnSpc>
                        <a:spcAft>
                          <a:spcPts val="0"/>
                        </a:spcAft>
                      </a:pPr>
                      <a:endParaRPr lang="en-AU" sz="1400" b="1"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b="1" kern="1200" dirty="0">
                          <a:solidFill>
                            <a:schemeClr val="dk1"/>
                          </a:solidFill>
                          <a:effectLst/>
                          <a:latin typeface="Arial" panose="020B0604020202020204" pitchFamily="34" charset="0"/>
                          <a:ea typeface="+mn-ea"/>
                          <a:cs typeface="Arial" panose="020B0604020202020204" pitchFamily="34" charset="0"/>
                        </a:rPr>
                        <a:t>Adjust wording to suit patient understanding</a:t>
                      </a:r>
                    </a:p>
                  </a:txBody>
                  <a:tcPr marT="36000"/>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b="1" kern="1200" dirty="0">
                          <a:solidFill>
                            <a:schemeClr val="dk1"/>
                          </a:solidFill>
                          <a:effectLst/>
                          <a:latin typeface="Arial" panose="020B0604020202020204" pitchFamily="34" charset="0"/>
                          <a:ea typeface="+mn-ea"/>
                          <a:cs typeface="Arial" panose="020B0604020202020204" pitchFamily="34" charset="0"/>
                        </a:rPr>
                        <a:t>Adjust wording to suit patient understanding or use images</a:t>
                      </a:r>
                    </a:p>
                  </a:txBody>
                  <a:tcPr marT="36000"/>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100" b="1" kern="1200" dirty="0">
                        <a:solidFill>
                          <a:schemeClr val="dk1"/>
                        </a:solidFill>
                        <a:effectLst/>
                        <a:latin typeface="+mn-lt"/>
                        <a:ea typeface="+mn-ea"/>
                        <a:cs typeface="+mn-cs"/>
                      </a:endParaRPr>
                    </a:p>
                  </a:txBody>
                  <a:tcPr/>
                </a:tc>
                <a:extLst>
                  <a:ext uri="{0D108BD9-81ED-4DB2-BD59-A6C34878D82A}">
                    <a16:rowId xmlns:a16="http://schemas.microsoft.com/office/drawing/2014/main" val="331968465"/>
                  </a:ext>
                </a:extLst>
              </a:tr>
              <a:tr h="379296">
                <a:tc>
                  <a:txBody>
                    <a:bodyPr/>
                    <a:lstStyle/>
                    <a:p>
                      <a:endParaRPr lang="en-AU" sz="1100" b="1" dirty="0">
                        <a:latin typeface="Arial" panose="020B0604020202020204" pitchFamily="34" charset="0"/>
                        <a:cs typeface="Arial" panose="020B0604020202020204" pitchFamily="34" charset="0"/>
                      </a:endParaRPr>
                    </a:p>
                  </a:txBody>
                  <a:tcPr/>
                </a:tc>
                <a:tc>
                  <a:txBody>
                    <a:bodyPr/>
                    <a:lstStyle/>
                    <a:p>
                      <a:pP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EFBA25"/>
                    </a:solidFill>
                  </a:tcPr>
                </a:tc>
                <a:tc>
                  <a:txBody>
                    <a:bodyPr/>
                    <a:lstStyle/>
                    <a:p>
                      <a:pP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48428"/>
                    </a:solidFill>
                  </a:tcPr>
                </a:tc>
                <a:tc>
                  <a:txBody>
                    <a:bodyPr/>
                    <a:lstStyle/>
                    <a:p>
                      <a:pP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676C9E"/>
                    </a:solidFill>
                  </a:tcPr>
                </a:tc>
                <a:tc>
                  <a:txBody>
                    <a:bodyPr/>
                    <a:lstStyle/>
                    <a:p>
                      <a:pP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203863"/>
                    </a:solidFill>
                  </a:tcPr>
                </a:tc>
                <a:tc>
                  <a:txBody>
                    <a:bodyPr/>
                    <a:lstStyle/>
                    <a:p>
                      <a:endParaRPr lang="en-AU" sz="1100" b="1" dirty="0">
                        <a:latin typeface="Arial" panose="020B0604020202020204" pitchFamily="34" charset="0"/>
                        <a:cs typeface="Arial" panose="020B0604020202020204" pitchFamily="34" charset="0"/>
                      </a:endParaRPr>
                    </a:p>
                  </a:txBody>
                  <a:tcPr/>
                </a:tc>
                <a:tc>
                  <a:txBody>
                    <a:bodyPr/>
                    <a:lstStyle/>
                    <a:p>
                      <a:endParaRPr lang="en-AU" sz="1100" b="1" dirty="0">
                        <a:latin typeface="Arial" panose="020B0604020202020204" pitchFamily="34" charset="0"/>
                        <a:cs typeface="Arial" panose="020B0604020202020204" pitchFamily="34" charset="0"/>
                      </a:endParaRPr>
                    </a:p>
                  </a:txBody>
                  <a:tcPr/>
                </a:tc>
                <a:tc>
                  <a:txBody>
                    <a:bodyPr/>
                    <a:lstStyle/>
                    <a:p>
                      <a:endParaRPr lang="en-AU" sz="1100" b="1" dirty="0">
                        <a:latin typeface="+mn-lt"/>
                      </a:endParaRPr>
                    </a:p>
                  </a:txBody>
                  <a:tcPr/>
                </a:tc>
                <a:extLst>
                  <a:ext uri="{0D108BD9-81ED-4DB2-BD59-A6C34878D82A}">
                    <a16:rowId xmlns:a16="http://schemas.microsoft.com/office/drawing/2014/main" val="2348820528"/>
                  </a:ext>
                </a:extLst>
              </a:tr>
              <a:tr h="920977">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Varenicline 1 mg tablet</a:t>
                      </a:r>
                      <a:r>
                        <a:rPr lang="en-AU" sz="1100" b="1" dirty="0">
                          <a:effectLst/>
                          <a:latin typeface="Arial" panose="020B0604020202020204" pitchFamily="34" charset="0"/>
                          <a:ea typeface="Calibri" panose="020F0502020204030204" pitchFamily="34" charset="0"/>
                          <a:cs typeface="Arial" panose="020B0604020202020204" pitchFamily="34" charset="0"/>
                        </a:rPr>
                        <a:t> </a:t>
                      </a: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8DF9A"/>
                    </a:solidFill>
                  </a:tcPr>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ACBA4"/>
                    </a:solidFill>
                  </a:tcPr>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BBBDD3"/>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solidFill>
                  </a:tcPr>
                </a:tc>
                <a:tc>
                  <a:txBody>
                    <a:bodyPr/>
                    <a:lstStyle/>
                    <a:p>
                      <a:pPr>
                        <a:lnSpc>
                          <a:spcPct val="107000"/>
                        </a:lnSpc>
                        <a:spcAft>
                          <a:spcPts val="0"/>
                        </a:spcAft>
                      </a:pPr>
                      <a:r>
                        <a:rPr lang="en-AU" sz="1100" i="1" dirty="0" err="1">
                          <a:effectLst/>
                          <a:latin typeface="Arial" panose="020B0604020202020204" pitchFamily="34" charset="0"/>
                          <a:ea typeface="Calibri" panose="020F0502020204030204" pitchFamily="34" charset="0"/>
                          <a:cs typeface="Arial" panose="020B0604020202020204" pitchFamily="34" charset="0"/>
                        </a:rPr>
                        <a:t>Champix</a:t>
                      </a:r>
                      <a:r>
                        <a:rPr lang="en-AU" sz="1100" i="1" dirty="0">
                          <a:effectLst/>
                          <a:latin typeface="Arial" panose="020B0604020202020204" pitchFamily="34" charset="0"/>
                          <a:ea typeface="Calibri" panose="020F0502020204030204" pitchFamily="34" charset="0"/>
                          <a:cs typeface="Arial" panose="020B0604020202020204" pitchFamily="34" charset="0"/>
                        </a:rPr>
                        <a:t>.</a:t>
                      </a:r>
                      <a:r>
                        <a:rPr lang="en-AU" sz="1100" dirty="0">
                          <a:effectLst/>
                          <a:latin typeface="Arial" panose="020B0604020202020204" pitchFamily="34" charset="0"/>
                          <a:ea typeface="Calibri" panose="020F0502020204030204" pitchFamily="34" charset="0"/>
                          <a:cs typeface="Arial" panose="020B0604020202020204" pitchFamily="34" charset="0"/>
                        </a:rPr>
                        <a:t> Take with food. </a:t>
                      </a:r>
                    </a:p>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Started 1/7/2018. Expected to finish 1/10/2018. </a:t>
                      </a:r>
                    </a:p>
                  </a:txBody>
                  <a:tcPr marL="68580" marR="68580" marT="0" marB="0"/>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Help to stop smoking</a:t>
                      </a: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23110448"/>
                  </a:ext>
                </a:extLst>
              </a:tr>
              <a:tr h="907026">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Sertraline 50 mg tablet</a:t>
                      </a:r>
                    </a:p>
                  </a:txBody>
                  <a:tcPr marL="68580" marR="68580" marT="0" marB="0"/>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8DF9A">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BBBDD3">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alpha val="60000"/>
                      </a:srgbClr>
                    </a:solidFill>
                  </a:tcPr>
                </a:tc>
                <a:tc>
                  <a:txBody>
                    <a:bodyPr/>
                    <a:lstStyle/>
                    <a:p>
                      <a:pPr>
                        <a:lnSpc>
                          <a:spcPct val="107000"/>
                        </a:lnSpc>
                        <a:spcAft>
                          <a:spcPts val="0"/>
                        </a:spcAft>
                      </a:pPr>
                      <a:r>
                        <a:rPr lang="en-AU" sz="11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tc>
                  <a:txBody>
                    <a:bodyPr/>
                    <a:lstStyle/>
                    <a:p>
                      <a:pPr>
                        <a:lnSpc>
                          <a:spcPct val="107000"/>
                        </a:lnSpc>
                        <a:spcAft>
                          <a:spcPts val="0"/>
                        </a:spcAft>
                      </a:pPr>
                      <a:r>
                        <a:rPr lang="en-AU" sz="1100">
                          <a:effectLst/>
                          <a:latin typeface="Arial" panose="020B0604020202020204" pitchFamily="34" charset="0"/>
                          <a:ea typeface="Calibri" panose="020F0502020204030204" pitchFamily="34" charset="0"/>
                          <a:cs typeface="Arial" panose="020B0604020202020204" pitchFamily="34" charset="0"/>
                        </a:rPr>
                        <a:t>Improve mood</a:t>
                      </a: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16110898"/>
                  </a:ext>
                </a:extLst>
              </a:tr>
              <a:tr h="907026">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Metformin 1 g XR tablet</a:t>
                      </a:r>
                    </a:p>
                  </a:txBody>
                  <a:tcPr marL="68580" marR="68580" marT="0" marB="0"/>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8DF9A"/>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solidFill>
                  </a:tcPr>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BBBDD3"/>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solidFill>
                  </a:tcPr>
                </a:tc>
                <a:tc>
                  <a:txBody>
                    <a:bodyPr/>
                    <a:lstStyle/>
                    <a:p>
                      <a:pPr>
                        <a:lnSpc>
                          <a:spcPct val="107000"/>
                        </a:lnSpc>
                        <a:spcAft>
                          <a:spcPts val="0"/>
                        </a:spcAft>
                      </a:pPr>
                      <a:r>
                        <a:rPr lang="en-AU" sz="1100">
                          <a:effectLst/>
                          <a:latin typeface="Arial" panose="020B0604020202020204" pitchFamily="34" charset="0"/>
                          <a:ea typeface="Calibri" panose="020F0502020204030204" pitchFamily="34" charset="0"/>
                          <a:cs typeface="Arial" panose="020B0604020202020204" pitchFamily="34" charset="0"/>
                        </a:rPr>
                        <a:t>Take with food</a:t>
                      </a:r>
                    </a:p>
                  </a:txBody>
                  <a:tcPr marL="68580" marR="68580" marT="0" marB="0"/>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Diabetes</a:t>
                      </a: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26390336"/>
                  </a:ext>
                </a:extLst>
              </a:tr>
              <a:tr h="921774">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Fenofibrate 145 mg tablet</a:t>
                      </a:r>
                    </a:p>
                  </a:txBody>
                  <a:tcPr marL="68580" marR="68580" marT="0" marB="0"/>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8DF9A">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BBBDD3">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alpha val="60000"/>
                      </a:srgbClr>
                    </a:solidFill>
                  </a:tcPr>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“Help eyes”?</a:t>
                      </a: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24883064"/>
                  </a:ext>
                </a:extLst>
              </a:tr>
              <a:tr h="929149">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Salbutamol 100 microgram puffer</a:t>
                      </a:r>
                    </a:p>
                  </a:txBody>
                  <a:tcPr marL="68580" marR="68580" marT="0" marB="0"/>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8DF9A"/>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BBBDD3"/>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solidFill>
                  </a:tcPr>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Use when needed. Works best 1 spray at a time with a spacer. In an emergency have 4 sprays every 4 minutes and get help. </a:t>
                      </a:r>
                    </a:p>
                  </a:txBody>
                  <a:tcPr marL="68580" marR="68580" marT="0" marB="0"/>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Short wind</a:t>
                      </a: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98064289"/>
                  </a:ext>
                </a:extLst>
              </a:tr>
              <a:tr h="919880">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Tiotropium 2.5 micrograms/ </a:t>
                      </a:r>
                      <a:r>
                        <a:rPr lang="en-AU" sz="1100" dirty="0" err="1">
                          <a:effectLst/>
                          <a:latin typeface="Arial" panose="020B0604020202020204" pitchFamily="34" charset="0"/>
                          <a:ea typeface="Calibri" panose="020F0502020204030204" pitchFamily="34" charset="0"/>
                          <a:cs typeface="Arial" panose="020B0604020202020204" pitchFamily="34" charset="0"/>
                        </a:rPr>
                        <a:t>olodaterol</a:t>
                      </a:r>
                      <a:r>
                        <a:rPr lang="en-AU" sz="1100" dirty="0">
                          <a:effectLst/>
                          <a:latin typeface="Arial" panose="020B0604020202020204" pitchFamily="34" charset="0"/>
                          <a:ea typeface="Calibri" panose="020F0502020204030204" pitchFamily="34" charset="0"/>
                          <a:cs typeface="Arial" panose="020B0604020202020204" pitchFamily="34" charset="0"/>
                        </a:rPr>
                        <a:t> 2.5 micrograms puffer</a:t>
                      </a:r>
                    </a:p>
                  </a:txBody>
                  <a:tcPr marL="68580" marR="68580" marT="0" marB="0"/>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8DF9A">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BBBDD3">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alpha val="60000"/>
                      </a:srgbClr>
                    </a:solidFill>
                  </a:tcPr>
                </a:tc>
                <a:tc>
                  <a:txBody>
                    <a:bodyPr/>
                    <a:lstStyle/>
                    <a:p>
                      <a:pPr>
                        <a:lnSpc>
                          <a:spcPct val="107000"/>
                        </a:lnSpc>
                        <a:spcAft>
                          <a:spcPts val="0"/>
                        </a:spcAft>
                      </a:pPr>
                      <a:r>
                        <a:rPr lang="en-AU" sz="1100" i="1">
                          <a:effectLst/>
                          <a:latin typeface="Arial" panose="020B0604020202020204" pitchFamily="34" charset="0"/>
                          <a:ea typeface="Calibri" panose="020F0502020204030204" pitchFamily="34" charset="0"/>
                          <a:cs typeface="Arial" panose="020B0604020202020204" pitchFamily="34" charset="0"/>
                        </a:rPr>
                        <a:t>Spiolto. </a:t>
                      </a:r>
                      <a:r>
                        <a:rPr lang="en-AU" sz="1100">
                          <a:effectLst/>
                          <a:latin typeface="Arial" panose="020B0604020202020204" pitchFamily="34" charset="0"/>
                          <a:ea typeface="Calibri" panose="020F0502020204030204" pitchFamily="34" charset="0"/>
                          <a:cs typeface="Arial" panose="020B0604020202020204" pitchFamily="34" charset="0"/>
                        </a:rPr>
                        <a:t>Inhale 2 sprays every morning</a:t>
                      </a:r>
                    </a:p>
                  </a:txBody>
                  <a:tcPr marL="68580" marR="68580" marT="0" marB="0"/>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Prevent short wind</a:t>
                      </a: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77788270"/>
                  </a:ext>
                </a:extLst>
              </a:tr>
            </a:tbl>
          </a:graphicData>
        </a:graphic>
      </p:graphicFrame>
      <p:sp>
        <p:nvSpPr>
          <p:cNvPr id="87" name="Picture Placeholder 37">
            <a:extLst>
              <a:ext uri="{FF2B5EF4-FFF2-40B4-BE49-F238E27FC236}">
                <a16:creationId xmlns:a16="http://schemas.microsoft.com/office/drawing/2014/main" id="{358CDECF-D111-47E8-B947-2398748A5624}"/>
              </a:ext>
            </a:extLst>
          </p:cNvPr>
          <p:cNvSpPr>
            <a:spLocks noGrp="1"/>
          </p:cNvSpPr>
          <p:nvPr>
            <p:ph type="pic" sz="quarter" idx="84"/>
          </p:nvPr>
        </p:nvSpPr>
        <p:spPr>
          <a:xfrm>
            <a:off x="9450361" y="3677634"/>
            <a:ext cx="801781" cy="802678"/>
          </a:xfrm>
          <a:solidFill>
            <a:schemeClr val="bg1">
              <a:alpha val="50000"/>
            </a:schemeClr>
          </a:solidFill>
          <a:ln w="25400">
            <a:solidFill>
              <a:schemeClr val="accent1"/>
            </a:solidFill>
          </a:ln>
        </p:spPr>
        <p:txBody>
          <a:bodyPr anchor="ctr"/>
          <a:lstStyle>
            <a:lvl1pPr algn="ctr">
              <a:defRPr/>
            </a:lvl1pPr>
          </a:lstStyle>
          <a:p>
            <a:endParaRPr lang="en-AU"/>
          </a:p>
        </p:txBody>
      </p:sp>
      <p:sp>
        <p:nvSpPr>
          <p:cNvPr id="88" name="Picture Placeholder 37">
            <a:extLst>
              <a:ext uri="{FF2B5EF4-FFF2-40B4-BE49-F238E27FC236}">
                <a16:creationId xmlns:a16="http://schemas.microsoft.com/office/drawing/2014/main" id="{ABF65D72-62A2-47BA-AC14-D91ED3D15999}"/>
              </a:ext>
            </a:extLst>
          </p:cNvPr>
          <p:cNvSpPr>
            <a:spLocks noGrp="1"/>
          </p:cNvSpPr>
          <p:nvPr>
            <p:ph type="pic" sz="quarter" idx="85"/>
          </p:nvPr>
        </p:nvSpPr>
        <p:spPr>
          <a:xfrm>
            <a:off x="9450363" y="2767737"/>
            <a:ext cx="801781" cy="802678"/>
          </a:xfrm>
          <a:solidFill>
            <a:schemeClr val="bg1">
              <a:alpha val="50000"/>
            </a:schemeClr>
          </a:solidFill>
          <a:ln w="25400">
            <a:solidFill>
              <a:schemeClr val="accent1"/>
            </a:solidFill>
          </a:ln>
        </p:spPr>
        <p:txBody>
          <a:bodyPr anchor="ctr"/>
          <a:lstStyle>
            <a:lvl1pPr algn="ctr">
              <a:defRPr/>
            </a:lvl1pPr>
          </a:lstStyle>
          <a:p>
            <a:endParaRPr lang="en-AU"/>
          </a:p>
        </p:txBody>
      </p:sp>
      <p:sp>
        <p:nvSpPr>
          <p:cNvPr id="89" name="Picture Placeholder 37">
            <a:extLst>
              <a:ext uri="{FF2B5EF4-FFF2-40B4-BE49-F238E27FC236}">
                <a16:creationId xmlns:a16="http://schemas.microsoft.com/office/drawing/2014/main" id="{13C8276B-71FF-4ABF-99EA-5BE19A065BA2}"/>
              </a:ext>
            </a:extLst>
          </p:cNvPr>
          <p:cNvSpPr>
            <a:spLocks noGrp="1"/>
          </p:cNvSpPr>
          <p:nvPr>
            <p:ph type="pic" sz="quarter" idx="66"/>
          </p:nvPr>
        </p:nvSpPr>
        <p:spPr>
          <a:xfrm>
            <a:off x="9450361" y="5513515"/>
            <a:ext cx="801781" cy="802678"/>
          </a:xfrm>
          <a:solidFill>
            <a:schemeClr val="bg1">
              <a:alpha val="50000"/>
            </a:schemeClr>
          </a:solidFill>
          <a:ln w="25400">
            <a:solidFill>
              <a:schemeClr val="accent1"/>
            </a:solidFill>
          </a:ln>
        </p:spPr>
        <p:txBody>
          <a:bodyPr anchor="ctr"/>
          <a:lstStyle>
            <a:lvl1pPr algn="ctr">
              <a:defRPr/>
            </a:lvl1pPr>
          </a:lstStyle>
          <a:p>
            <a:endParaRPr lang="en-AU"/>
          </a:p>
        </p:txBody>
      </p:sp>
      <p:sp>
        <p:nvSpPr>
          <p:cNvPr id="90" name="Picture Placeholder 37">
            <a:extLst>
              <a:ext uri="{FF2B5EF4-FFF2-40B4-BE49-F238E27FC236}">
                <a16:creationId xmlns:a16="http://schemas.microsoft.com/office/drawing/2014/main" id="{B3DD22F8-B080-4994-AD0E-2C0D710BC79F}"/>
              </a:ext>
            </a:extLst>
          </p:cNvPr>
          <p:cNvSpPr>
            <a:spLocks noGrp="1"/>
          </p:cNvSpPr>
          <p:nvPr>
            <p:ph type="pic" sz="quarter" idx="67"/>
          </p:nvPr>
        </p:nvSpPr>
        <p:spPr>
          <a:xfrm>
            <a:off x="9451334" y="4595753"/>
            <a:ext cx="801781" cy="802678"/>
          </a:xfrm>
          <a:solidFill>
            <a:schemeClr val="bg1">
              <a:alpha val="50000"/>
            </a:schemeClr>
          </a:solidFill>
          <a:ln w="25400">
            <a:solidFill>
              <a:schemeClr val="accent1"/>
            </a:solidFill>
          </a:ln>
        </p:spPr>
        <p:txBody>
          <a:bodyPr anchor="ctr"/>
          <a:lstStyle>
            <a:lvl1pPr algn="ctr">
              <a:defRPr/>
            </a:lvl1pPr>
          </a:lstStyle>
          <a:p>
            <a:endParaRPr lang="en-AU"/>
          </a:p>
        </p:txBody>
      </p:sp>
      <p:sp>
        <p:nvSpPr>
          <p:cNvPr id="47" name="Picture Placeholder 37">
            <a:extLst>
              <a:ext uri="{FF2B5EF4-FFF2-40B4-BE49-F238E27FC236}">
                <a16:creationId xmlns:a16="http://schemas.microsoft.com/office/drawing/2014/main" id="{D64DDD56-87C9-4B8E-9522-BDD01A085022}"/>
              </a:ext>
            </a:extLst>
          </p:cNvPr>
          <p:cNvSpPr>
            <a:spLocks noGrp="1"/>
          </p:cNvSpPr>
          <p:nvPr>
            <p:ph type="pic" sz="quarter" idx="88"/>
          </p:nvPr>
        </p:nvSpPr>
        <p:spPr>
          <a:xfrm>
            <a:off x="9450363" y="1857840"/>
            <a:ext cx="801781" cy="802678"/>
          </a:xfrm>
          <a:solidFill>
            <a:schemeClr val="bg1">
              <a:alpha val="50000"/>
            </a:schemeClr>
          </a:solidFill>
          <a:ln w="25400">
            <a:solidFill>
              <a:schemeClr val="accent1"/>
            </a:solidFill>
          </a:ln>
        </p:spPr>
        <p:txBody>
          <a:bodyPr anchor="ctr"/>
          <a:lstStyle>
            <a:lvl1pPr algn="ctr">
              <a:defRPr/>
            </a:lvl1pPr>
          </a:lstStyle>
          <a:p>
            <a:endParaRPr lang="en-AU"/>
          </a:p>
        </p:txBody>
      </p:sp>
      <p:sp>
        <p:nvSpPr>
          <p:cNvPr id="52" name="Picture Placeholder 37">
            <a:extLst>
              <a:ext uri="{FF2B5EF4-FFF2-40B4-BE49-F238E27FC236}">
                <a16:creationId xmlns:a16="http://schemas.microsoft.com/office/drawing/2014/main" id="{E4A6EFBB-0B66-4E45-9FBD-D2410C4D0E42}"/>
              </a:ext>
            </a:extLst>
          </p:cNvPr>
          <p:cNvSpPr>
            <a:spLocks noGrp="1"/>
          </p:cNvSpPr>
          <p:nvPr>
            <p:ph type="pic" sz="quarter" idx="89"/>
          </p:nvPr>
        </p:nvSpPr>
        <p:spPr>
          <a:xfrm>
            <a:off x="9450361" y="6433543"/>
            <a:ext cx="801781" cy="802678"/>
          </a:xfrm>
          <a:solidFill>
            <a:schemeClr val="bg1">
              <a:alpha val="50000"/>
            </a:schemeClr>
          </a:solidFill>
          <a:ln w="25400">
            <a:solidFill>
              <a:schemeClr val="accent1"/>
            </a:solidFill>
          </a:ln>
        </p:spPr>
        <p:txBody>
          <a:bodyPr anchor="ctr"/>
          <a:lstStyle>
            <a:lvl1pPr algn="ctr">
              <a:defRPr/>
            </a:lvl1pPr>
          </a:lstStyle>
          <a:p>
            <a:endParaRPr lang="en-AU"/>
          </a:p>
        </p:txBody>
      </p:sp>
      <p:pic>
        <p:nvPicPr>
          <p:cNvPr id="11" name="Picture 10" descr="Logo, icon&#10;&#10;Description automatically generated">
            <a:extLst>
              <a:ext uri="{FF2B5EF4-FFF2-40B4-BE49-F238E27FC236}">
                <a16:creationId xmlns:a16="http://schemas.microsoft.com/office/drawing/2014/main" id="{7FA66332-3797-4BE1-A419-9AFCB7BD4B5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045823" y="1259557"/>
            <a:ext cx="428740" cy="500950"/>
          </a:xfrm>
          <a:prstGeom prst="rect">
            <a:avLst/>
          </a:prstGeom>
        </p:spPr>
      </p:pic>
      <p:pic>
        <p:nvPicPr>
          <p:cNvPr id="15" name="Picture 14" descr="Icon&#10;&#10;Description automatically generated">
            <a:extLst>
              <a:ext uri="{FF2B5EF4-FFF2-40B4-BE49-F238E27FC236}">
                <a16:creationId xmlns:a16="http://schemas.microsoft.com/office/drawing/2014/main" id="{874388DD-58E5-4F7E-8640-4B3757BEAACA}"/>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265786" y="1259557"/>
            <a:ext cx="428740" cy="500950"/>
          </a:xfrm>
          <a:prstGeom prst="rect">
            <a:avLst/>
          </a:prstGeom>
        </p:spPr>
      </p:pic>
      <p:pic>
        <p:nvPicPr>
          <p:cNvPr id="19" name="Picture 18" descr="Icon&#10;&#10;Description automatically generated">
            <a:extLst>
              <a:ext uri="{FF2B5EF4-FFF2-40B4-BE49-F238E27FC236}">
                <a16:creationId xmlns:a16="http://schemas.microsoft.com/office/drawing/2014/main" id="{C86AF96F-BE47-4913-B9A9-58691CFD3E75}"/>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473698" y="1264445"/>
            <a:ext cx="428740" cy="500950"/>
          </a:xfrm>
          <a:prstGeom prst="rect">
            <a:avLst/>
          </a:prstGeom>
        </p:spPr>
      </p:pic>
      <p:pic>
        <p:nvPicPr>
          <p:cNvPr id="21" name="Picture 20" descr="Icon&#10;&#10;Description automatically generated">
            <a:extLst>
              <a:ext uri="{FF2B5EF4-FFF2-40B4-BE49-F238E27FC236}">
                <a16:creationId xmlns:a16="http://schemas.microsoft.com/office/drawing/2014/main" id="{CE7C77C0-5F3A-4F20-B04F-D9738D711821}"/>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681610" y="1259557"/>
            <a:ext cx="428740" cy="500950"/>
          </a:xfrm>
          <a:prstGeom prst="rect">
            <a:avLst/>
          </a:prstGeom>
        </p:spPr>
      </p:pic>
    </p:spTree>
    <p:extLst>
      <p:ext uri="{BB962C8B-B14F-4D97-AF65-F5344CB8AC3E}">
        <p14:creationId xmlns:p14="http://schemas.microsoft.com/office/powerpoint/2010/main" val="2115670591"/>
      </p:ext>
    </p:extLst>
  </p:cSld>
  <p:clrMapOvr>
    <a:masterClrMapping/>
  </p:clrMapOvr>
  <p:extLst>
    <p:ext uri="{DCECCB84-F9BA-43D5-87BE-67443E8EF086}">
      <p15:sldGuideLst xmlns:p15="http://schemas.microsoft.com/office/powerpoint/2012/main">
        <p15:guide id="1" pos="3367" userDrawn="1">
          <p15:clr>
            <a:srgbClr val="FBAE40"/>
          </p15:clr>
        </p15:guide>
        <p15:guide id="2" pos="6414" userDrawn="1">
          <p15:clr>
            <a:srgbClr val="FBAE40"/>
          </p15:clr>
        </p15:guide>
        <p15:guide id="3" pos="320" userDrawn="1">
          <p15:clr>
            <a:srgbClr val="FBAE40"/>
          </p15:clr>
        </p15:guide>
        <p15:guide id="4" orient="horz" pos="4059"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Medicines List + Allergies">
    <p:spTree>
      <p:nvGrpSpPr>
        <p:cNvPr id="1" name=""/>
        <p:cNvGrpSpPr/>
        <p:nvPr/>
      </p:nvGrpSpPr>
      <p:grpSpPr>
        <a:xfrm>
          <a:off x="0" y="0"/>
          <a:ext cx="0" cy="0"/>
          <a:chOff x="0" y="0"/>
          <a:chExt cx="0" cy="0"/>
        </a:xfrm>
      </p:grpSpPr>
      <p:sp>
        <p:nvSpPr>
          <p:cNvPr id="78" name="Text Placeholder 5">
            <a:extLst>
              <a:ext uri="{FF2B5EF4-FFF2-40B4-BE49-F238E27FC236}">
                <a16:creationId xmlns:a16="http://schemas.microsoft.com/office/drawing/2014/main" id="{C062C1A6-563C-428A-BEA9-D0FA7156409D}"/>
              </a:ext>
            </a:extLst>
          </p:cNvPr>
          <p:cNvSpPr>
            <a:spLocks noGrp="1"/>
          </p:cNvSpPr>
          <p:nvPr>
            <p:ph type="body" sz="quarter" idx="24" hasCustomPrompt="1"/>
          </p:nvPr>
        </p:nvSpPr>
        <p:spPr>
          <a:xfrm>
            <a:off x="-6058057" y="2561313"/>
            <a:ext cx="4174665" cy="286623"/>
          </a:xfrm>
        </p:spPr>
        <p:txBody>
          <a:bodyPr lIns="0" rIns="0">
            <a:noAutofit/>
          </a:bodyPr>
          <a:lstStyle>
            <a:lvl1pPr marL="0" indent="0">
              <a:buNone/>
              <a:defRPr sz="1414">
                <a:solidFill>
                  <a:schemeClr val="bg2"/>
                </a:solidFill>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Title</a:t>
            </a:r>
          </a:p>
        </p:txBody>
      </p:sp>
      <p:sp>
        <p:nvSpPr>
          <p:cNvPr id="79" name="Title 1">
            <a:extLst>
              <a:ext uri="{FF2B5EF4-FFF2-40B4-BE49-F238E27FC236}">
                <a16:creationId xmlns:a16="http://schemas.microsoft.com/office/drawing/2014/main" id="{CA208102-B6A5-4A49-8F07-311952836554}"/>
              </a:ext>
            </a:extLst>
          </p:cNvPr>
          <p:cNvSpPr txBox="1">
            <a:spLocks/>
          </p:cNvSpPr>
          <p:nvPr userDrawn="1"/>
        </p:nvSpPr>
        <p:spPr>
          <a:xfrm>
            <a:off x="-6058057" y="811748"/>
            <a:ext cx="3869202" cy="779802"/>
          </a:xfrm>
          <a:prstGeom prst="rect">
            <a:avLst/>
          </a:prstGeom>
        </p:spPr>
        <p:txBody>
          <a:bodyPr vert="horz" lIns="0" tIns="32321" rIns="0" bIns="32321" rtlCol="0" anchor="t">
            <a:noAutofit/>
          </a:bodyPr>
          <a:lstStyle>
            <a:lvl1pPr algn="l" defTabSz="914400" rtl="0" eaLnBrk="1" latinLnBrk="0" hangingPunct="1">
              <a:lnSpc>
                <a:spcPts val="3500"/>
              </a:lnSpc>
              <a:spcBef>
                <a:spcPct val="0"/>
              </a:spcBef>
              <a:buNone/>
              <a:defRPr sz="4000" kern="1200" baseline="30000">
                <a:solidFill>
                  <a:schemeClr val="bg1"/>
                </a:solidFill>
                <a:latin typeface="Arial" pitchFamily="34" charset="0"/>
                <a:ea typeface="+mj-ea"/>
                <a:cs typeface="Arial" pitchFamily="34" charset="0"/>
              </a:defRPr>
            </a:lvl1pPr>
          </a:lstStyle>
          <a:p>
            <a:pPr>
              <a:lnSpc>
                <a:spcPts val="2546"/>
              </a:lnSpc>
            </a:pPr>
            <a:r>
              <a:rPr lang="en-AU" sz="2546" baseline="0" dirty="0"/>
              <a:t>Main heading</a:t>
            </a:r>
          </a:p>
        </p:txBody>
      </p:sp>
      <p:sp>
        <p:nvSpPr>
          <p:cNvPr id="80" name="Text Placeholder 5">
            <a:extLst>
              <a:ext uri="{FF2B5EF4-FFF2-40B4-BE49-F238E27FC236}">
                <a16:creationId xmlns:a16="http://schemas.microsoft.com/office/drawing/2014/main" id="{AA2D765C-6CAC-4529-8389-11142A2CAAED}"/>
              </a:ext>
            </a:extLst>
          </p:cNvPr>
          <p:cNvSpPr>
            <a:spLocks noGrp="1"/>
          </p:cNvSpPr>
          <p:nvPr>
            <p:ph type="body" sz="quarter" idx="30" hasCustomPrompt="1"/>
          </p:nvPr>
        </p:nvSpPr>
        <p:spPr>
          <a:xfrm>
            <a:off x="-6075964" y="4612042"/>
            <a:ext cx="4206667" cy="287726"/>
          </a:xfrm>
        </p:spPr>
        <p:txBody>
          <a:bodyPr lIns="0" tIns="0" rIns="0" bIns="0">
            <a:noAutofit/>
          </a:bodyPr>
          <a:lstStyle>
            <a:lvl1pPr marL="0" indent="0">
              <a:lnSpc>
                <a:spcPct val="100000"/>
              </a:lnSpc>
              <a:spcBef>
                <a:spcPts val="0"/>
              </a:spcBef>
              <a:buNone/>
              <a:defRPr lang="en-AU" sz="707" kern="1200" dirty="0">
                <a:solidFill>
                  <a:schemeClr val="bg2"/>
                </a:solidFill>
                <a:latin typeface="Arial" pitchFamily="34" charset="0"/>
                <a:ea typeface="+mn-ea"/>
                <a:cs typeface="Arial" pitchFamily="34" charset="0"/>
              </a:defRPr>
            </a:lvl1pPr>
            <a:lvl2pPr marL="323182" indent="0">
              <a:buNone/>
              <a:defRPr/>
            </a:lvl2pPr>
            <a:lvl3pPr marL="646364" indent="0">
              <a:buNone/>
              <a:defRPr/>
            </a:lvl3pPr>
            <a:lvl4pPr marL="969547" indent="0">
              <a:buNone/>
              <a:defRPr/>
            </a:lvl4pPr>
            <a:lvl5pPr marL="1292729" indent="0">
              <a:buNone/>
              <a:defRPr/>
            </a:lvl5pPr>
          </a:lstStyle>
          <a:p>
            <a:pPr marL="0" lvl="0" indent="0" algn="l" defTabSz="646364" rtl="0" eaLnBrk="1" latinLnBrk="0" hangingPunct="1">
              <a:lnSpc>
                <a:spcPct val="100000"/>
              </a:lnSpc>
              <a:spcBef>
                <a:spcPts val="0"/>
              </a:spcBef>
              <a:buFont typeface="Arial" pitchFamily="34" charset="0"/>
              <a:buNone/>
            </a:pPr>
            <a:r>
              <a:rPr lang="en-AU" dirty="0"/>
              <a:t>Picture Caption</a:t>
            </a:r>
          </a:p>
        </p:txBody>
      </p:sp>
      <p:sp>
        <p:nvSpPr>
          <p:cNvPr id="81" name="Text Placeholder 5">
            <a:extLst>
              <a:ext uri="{FF2B5EF4-FFF2-40B4-BE49-F238E27FC236}">
                <a16:creationId xmlns:a16="http://schemas.microsoft.com/office/drawing/2014/main" id="{54F09983-21F4-4CA9-A2BE-D43CF28CCC6E}"/>
              </a:ext>
            </a:extLst>
          </p:cNvPr>
          <p:cNvSpPr>
            <a:spLocks noGrp="1"/>
          </p:cNvSpPr>
          <p:nvPr>
            <p:ph type="body" sz="quarter" idx="48" hasCustomPrompt="1"/>
          </p:nvPr>
        </p:nvSpPr>
        <p:spPr>
          <a:xfrm>
            <a:off x="-6058057" y="3688973"/>
            <a:ext cx="4174665" cy="287726"/>
          </a:xfrm>
        </p:spPr>
        <p:txBody>
          <a:bodyPr lIns="0" tIns="0" rIns="0" bIns="0">
            <a:noAutofit/>
          </a:bodyPr>
          <a:lstStyle>
            <a:lvl1pPr marL="0" indent="0">
              <a:lnSpc>
                <a:spcPct val="120000"/>
              </a:lnSpc>
              <a:spcBef>
                <a:spcPts val="0"/>
              </a:spcBef>
              <a:buNone/>
              <a:defRPr sz="919">
                <a:solidFill>
                  <a:schemeClr val="tx1"/>
                </a:solidFill>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Body text</a:t>
            </a:r>
          </a:p>
        </p:txBody>
      </p:sp>
      <p:sp>
        <p:nvSpPr>
          <p:cNvPr id="82" name="Text Placeholder 5">
            <a:extLst>
              <a:ext uri="{FF2B5EF4-FFF2-40B4-BE49-F238E27FC236}">
                <a16:creationId xmlns:a16="http://schemas.microsoft.com/office/drawing/2014/main" id="{CD9AF82F-C9BD-4A28-9ECF-99B9CED35B7F}"/>
              </a:ext>
            </a:extLst>
          </p:cNvPr>
          <p:cNvSpPr>
            <a:spLocks noGrp="1"/>
          </p:cNvSpPr>
          <p:nvPr>
            <p:ph type="body" sz="quarter" idx="50" hasCustomPrompt="1"/>
          </p:nvPr>
        </p:nvSpPr>
        <p:spPr>
          <a:xfrm>
            <a:off x="-6058057" y="3984551"/>
            <a:ext cx="4174665" cy="407247"/>
          </a:xfrm>
        </p:spPr>
        <p:txBody>
          <a:bodyPr lIns="0" tIns="0" rIns="0" bIns="0">
            <a:noAutofit/>
          </a:bodyPr>
          <a:lstStyle>
            <a:lvl1pPr marL="0" marR="0" indent="0" algn="l" defTabSz="646364" rtl="0" eaLnBrk="1" fontAlgn="auto" latinLnBrk="0" hangingPunct="1">
              <a:lnSpc>
                <a:spcPct val="120000"/>
              </a:lnSpc>
              <a:spcBef>
                <a:spcPts val="0"/>
              </a:spcBef>
              <a:spcAft>
                <a:spcPts val="0"/>
              </a:spcAft>
              <a:buClrTx/>
              <a:buSzPct val="120000"/>
              <a:buFontTx/>
              <a:buNone/>
              <a:tabLst/>
              <a:defRPr sz="919" baseline="0">
                <a:solidFill>
                  <a:schemeClr val="tx1"/>
                </a:solidFill>
              </a:defRPr>
            </a:lvl1pPr>
            <a:lvl2pPr marL="323182" indent="0">
              <a:buNone/>
              <a:defRPr/>
            </a:lvl2pPr>
            <a:lvl3pPr marL="646364" indent="0">
              <a:buNone/>
              <a:defRPr/>
            </a:lvl3pPr>
            <a:lvl4pPr marL="969547" indent="0">
              <a:buNone/>
              <a:defRPr/>
            </a:lvl4pPr>
            <a:lvl5pPr marL="1292729" indent="0">
              <a:buNone/>
              <a:defRPr/>
            </a:lvl5pPr>
          </a:lstStyle>
          <a:p>
            <a:pPr marL="121193" marR="0" lvl="0" indent="-121193" algn="l" defTabSz="646364" rtl="0" eaLnBrk="1" fontAlgn="auto" latinLnBrk="0" hangingPunct="1">
              <a:lnSpc>
                <a:spcPct val="120000"/>
              </a:lnSpc>
              <a:spcBef>
                <a:spcPts val="0"/>
              </a:spcBef>
              <a:spcAft>
                <a:spcPts val="0"/>
              </a:spcAft>
              <a:buClrTx/>
              <a:buSzPct val="120000"/>
              <a:buFontTx/>
              <a:buBlip>
                <a:blip r:embed="rId2"/>
              </a:buBlip>
              <a:tabLst/>
              <a:defRPr/>
            </a:pPr>
            <a:r>
              <a:rPr lang="en-AU" dirty="0"/>
              <a:t>Bullet list </a:t>
            </a:r>
            <a:r>
              <a:rPr lang="en-US" dirty="0"/>
              <a:t>- click the Increase List Level button to turn Body text into bullet text</a:t>
            </a:r>
            <a:endParaRPr lang="en-AU" dirty="0"/>
          </a:p>
        </p:txBody>
      </p:sp>
      <p:sp>
        <p:nvSpPr>
          <p:cNvPr id="83" name="Text Placeholder 5">
            <a:extLst>
              <a:ext uri="{FF2B5EF4-FFF2-40B4-BE49-F238E27FC236}">
                <a16:creationId xmlns:a16="http://schemas.microsoft.com/office/drawing/2014/main" id="{C4E41AE0-0E05-49A8-A751-AC7564077D89}"/>
              </a:ext>
            </a:extLst>
          </p:cNvPr>
          <p:cNvSpPr>
            <a:spLocks noGrp="1"/>
          </p:cNvSpPr>
          <p:nvPr>
            <p:ph type="body" sz="quarter" idx="51" hasCustomPrompt="1"/>
          </p:nvPr>
        </p:nvSpPr>
        <p:spPr>
          <a:xfrm>
            <a:off x="-6058057" y="2950826"/>
            <a:ext cx="4174665" cy="286623"/>
          </a:xfrm>
        </p:spPr>
        <p:txBody>
          <a:bodyPr lIns="0" rIns="0">
            <a:noAutofit/>
          </a:bodyPr>
          <a:lstStyle>
            <a:lvl1pPr marL="0" indent="0">
              <a:buNone/>
              <a:defRPr sz="990" b="0">
                <a:solidFill>
                  <a:schemeClr val="bg2"/>
                </a:solidFill>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Sub heading 3</a:t>
            </a:r>
          </a:p>
        </p:txBody>
      </p:sp>
      <p:sp>
        <p:nvSpPr>
          <p:cNvPr id="84" name="Text Placeholder 5">
            <a:extLst>
              <a:ext uri="{FF2B5EF4-FFF2-40B4-BE49-F238E27FC236}">
                <a16:creationId xmlns:a16="http://schemas.microsoft.com/office/drawing/2014/main" id="{127CDCD6-F5AD-4D74-A6D6-87B29848DD11}"/>
              </a:ext>
            </a:extLst>
          </p:cNvPr>
          <p:cNvSpPr>
            <a:spLocks noGrp="1"/>
          </p:cNvSpPr>
          <p:nvPr>
            <p:ph type="body" sz="quarter" idx="53" hasCustomPrompt="1"/>
          </p:nvPr>
        </p:nvSpPr>
        <p:spPr>
          <a:xfrm>
            <a:off x="-6058057" y="3322774"/>
            <a:ext cx="4174665" cy="286623"/>
          </a:xfrm>
        </p:spPr>
        <p:txBody>
          <a:bodyPr lIns="0" rIns="0">
            <a:noAutofit/>
          </a:bodyPr>
          <a:lstStyle>
            <a:lvl1pPr marL="0" indent="0">
              <a:buNone/>
              <a:defRPr sz="919" b="1">
                <a:solidFill>
                  <a:schemeClr val="tx2"/>
                </a:solidFill>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Heading</a:t>
            </a:r>
          </a:p>
        </p:txBody>
      </p:sp>
      <p:sp>
        <p:nvSpPr>
          <p:cNvPr id="85" name="Text Placeholder 11">
            <a:extLst>
              <a:ext uri="{FF2B5EF4-FFF2-40B4-BE49-F238E27FC236}">
                <a16:creationId xmlns:a16="http://schemas.microsoft.com/office/drawing/2014/main" id="{127DDE4D-F533-472C-92F2-70BAA017AD9A}"/>
              </a:ext>
            </a:extLst>
          </p:cNvPr>
          <p:cNvSpPr>
            <a:spLocks noGrp="1"/>
          </p:cNvSpPr>
          <p:nvPr>
            <p:ph type="body" sz="quarter" idx="61" hasCustomPrompt="1"/>
          </p:nvPr>
        </p:nvSpPr>
        <p:spPr>
          <a:xfrm>
            <a:off x="-6074236" y="1692398"/>
            <a:ext cx="4206667" cy="343418"/>
          </a:xfrm>
        </p:spPr>
        <p:txBody>
          <a:bodyPr tIns="0" bIns="0">
            <a:normAutofit/>
          </a:bodyPr>
          <a:lstStyle>
            <a:lvl1pPr>
              <a:lnSpc>
                <a:spcPts val="1697"/>
              </a:lnSpc>
              <a:defRPr sz="1414">
                <a:solidFill>
                  <a:schemeClr val="accent3"/>
                </a:solidFill>
              </a:defRPr>
            </a:lvl1pPr>
          </a:lstStyle>
          <a:p>
            <a:pPr lvl="0"/>
            <a:r>
              <a:rPr lang="en-US" dirty="0"/>
              <a:t>Sub heading</a:t>
            </a:r>
            <a:endParaRPr lang="en-AU" dirty="0"/>
          </a:p>
        </p:txBody>
      </p:sp>
      <p:sp>
        <p:nvSpPr>
          <p:cNvPr id="86" name="Text Placeholder 11">
            <a:extLst>
              <a:ext uri="{FF2B5EF4-FFF2-40B4-BE49-F238E27FC236}">
                <a16:creationId xmlns:a16="http://schemas.microsoft.com/office/drawing/2014/main" id="{AD7E3743-9DC3-438D-B1FB-704421315FB4}"/>
              </a:ext>
            </a:extLst>
          </p:cNvPr>
          <p:cNvSpPr>
            <a:spLocks noGrp="1"/>
          </p:cNvSpPr>
          <p:nvPr>
            <p:ph type="body" sz="quarter" idx="63" hasCustomPrompt="1"/>
          </p:nvPr>
        </p:nvSpPr>
        <p:spPr>
          <a:xfrm>
            <a:off x="-6065352" y="2204854"/>
            <a:ext cx="4197781" cy="343418"/>
          </a:xfrm>
        </p:spPr>
        <p:txBody>
          <a:bodyPr tIns="0" bIns="0">
            <a:normAutofit/>
          </a:bodyPr>
          <a:lstStyle>
            <a:lvl1pPr>
              <a:lnSpc>
                <a:spcPts val="1697"/>
              </a:lnSpc>
              <a:defRPr sz="1414">
                <a:solidFill>
                  <a:schemeClr val="tx2"/>
                </a:solidFill>
              </a:defRPr>
            </a:lvl1pPr>
          </a:lstStyle>
          <a:p>
            <a:pPr lvl="0"/>
            <a:r>
              <a:rPr lang="en-US" dirty="0"/>
              <a:t>Sub heading 2</a:t>
            </a:r>
            <a:endParaRPr lang="en-AU" dirty="0"/>
          </a:p>
        </p:txBody>
      </p:sp>
      <p:graphicFrame>
        <p:nvGraphicFramePr>
          <p:cNvPr id="49" name="Table 4">
            <a:extLst>
              <a:ext uri="{FF2B5EF4-FFF2-40B4-BE49-F238E27FC236}">
                <a16:creationId xmlns:a16="http://schemas.microsoft.com/office/drawing/2014/main" id="{EE297E32-08AF-4BCC-AC32-C0C4BA3B0D60}"/>
              </a:ext>
            </a:extLst>
          </p:cNvPr>
          <p:cNvGraphicFramePr>
            <a:graphicFrameLocks/>
          </p:cNvGraphicFramePr>
          <p:nvPr userDrawn="1">
            <p:extLst>
              <p:ext uri="{D42A27DB-BD31-4B8C-83A1-F6EECF244321}">
                <p14:modId xmlns:p14="http://schemas.microsoft.com/office/powerpoint/2010/main" val="3383433891"/>
              </p:ext>
            </p:extLst>
          </p:nvPr>
        </p:nvGraphicFramePr>
        <p:xfrm>
          <a:off x="305346" y="1316983"/>
          <a:ext cx="10076966" cy="5875150"/>
        </p:xfrm>
        <a:graphic>
          <a:graphicData uri="http://schemas.openxmlformats.org/drawingml/2006/table">
            <a:tbl>
              <a:tblPr firstRow="1" bandRow="1">
                <a:tableStyleId>{5C22544A-7EE6-4342-B048-85BDC9FD1C3A}</a:tableStyleId>
              </a:tblPr>
              <a:tblGrid>
                <a:gridCol w="2196000">
                  <a:extLst>
                    <a:ext uri="{9D8B030D-6E8A-4147-A177-3AD203B41FA5}">
                      <a16:colId xmlns:a16="http://schemas.microsoft.com/office/drawing/2014/main" val="2236051413"/>
                    </a:ext>
                  </a:extLst>
                </a:gridCol>
                <a:gridCol w="780974">
                  <a:extLst>
                    <a:ext uri="{9D8B030D-6E8A-4147-A177-3AD203B41FA5}">
                      <a16:colId xmlns:a16="http://schemas.microsoft.com/office/drawing/2014/main" val="1467050447"/>
                    </a:ext>
                  </a:extLst>
                </a:gridCol>
                <a:gridCol w="780974">
                  <a:extLst>
                    <a:ext uri="{9D8B030D-6E8A-4147-A177-3AD203B41FA5}">
                      <a16:colId xmlns:a16="http://schemas.microsoft.com/office/drawing/2014/main" val="1466977800"/>
                    </a:ext>
                  </a:extLst>
                </a:gridCol>
                <a:gridCol w="781200">
                  <a:extLst>
                    <a:ext uri="{9D8B030D-6E8A-4147-A177-3AD203B41FA5}">
                      <a16:colId xmlns:a16="http://schemas.microsoft.com/office/drawing/2014/main" val="3104147415"/>
                    </a:ext>
                  </a:extLst>
                </a:gridCol>
                <a:gridCol w="780974">
                  <a:extLst>
                    <a:ext uri="{9D8B030D-6E8A-4147-A177-3AD203B41FA5}">
                      <a16:colId xmlns:a16="http://schemas.microsoft.com/office/drawing/2014/main" val="382417596"/>
                    </a:ext>
                  </a:extLst>
                </a:gridCol>
                <a:gridCol w="2413920">
                  <a:extLst>
                    <a:ext uri="{9D8B030D-6E8A-4147-A177-3AD203B41FA5}">
                      <a16:colId xmlns:a16="http://schemas.microsoft.com/office/drawing/2014/main" val="2543614686"/>
                    </a:ext>
                  </a:extLst>
                </a:gridCol>
                <a:gridCol w="1299013">
                  <a:extLst>
                    <a:ext uri="{9D8B030D-6E8A-4147-A177-3AD203B41FA5}">
                      <a16:colId xmlns:a16="http://schemas.microsoft.com/office/drawing/2014/main" val="3983361943"/>
                    </a:ext>
                  </a:extLst>
                </a:gridCol>
                <a:gridCol w="1043911">
                  <a:extLst>
                    <a:ext uri="{9D8B030D-6E8A-4147-A177-3AD203B41FA5}">
                      <a16:colId xmlns:a16="http://schemas.microsoft.com/office/drawing/2014/main" val="846020018"/>
                    </a:ext>
                  </a:extLst>
                </a:gridCol>
              </a:tblGrid>
              <a:tr h="413848">
                <a:tc>
                  <a:txBody>
                    <a:bodyPr/>
                    <a:lstStyle/>
                    <a:p>
                      <a:pP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Medicine (Generic name, strength and form)</a:t>
                      </a:r>
                    </a:p>
                  </a:txBody>
                  <a:tcPr marL="68580" marR="68580" marT="0" marB="0"/>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How and when to take your medicine </a:t>
                      </a:r>
                    </a:p>
                    <a:p>
                      <a:pPr algn="ct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tc hMerge="1">
                  <a:txBody>
                    <a:bodyPr/>
                    <a:lstStyle/>
                    <a:p>
                      <a:endParaRPr lang="en-AU" dirty="0"/>
                    </a:p>
                  </a:txBody>
                  <a:tcPr marL="68580" marR="68580" marT="0" marB="0"/>
                </a:tc>
                <a:tc hMerge="1">
                  <a:txBody>
                    <a:bodyPr/>
                    <a:lstStyle/>
                    <a:p>
                      <a:endParaRPr lang="en-AU" dirty="0"/>
                    </a:p>
                  </a:txBody>
                  <a:tcPr marL="68580" marR="68580" marT="0" marB="0"/>
                </a:tc>
                <a:tc hMerge="1">
                  <a:txBody>
                    <a:bodyPr/>
                    <a:lstStyle/>
                    <a:p>
                      <a:pPr>
                        <a:lnSpc>
                          <a:spcPct val="107000"/>
                        </a:lnSpc>
                        <a:spcAft>
                          <a:spcPts val="0"/>
                        </a:spcAft>
                      </a:pPr>
                      <a:endParaRPr lang="en-AU"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About your medicine </a:t>
                      </a:r>
                    </a:p>
                    <a:p>
                      <a:pP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(Patient-specific directions) </a:t>
                      </a:r>
                    </a:p>
                  </a:txBody>
                  <a:tcPr marL="68580" marR="68580" marT="0" marB="0"/>
                </a:tc>
                <a:tc gridSpan="2">
                  <a:txBody>
                    <a:bodyPr/>
                    <a:lstStyle/>
                    <a:p>
                      <a:pP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What your medicine does (Indication)  </a:t>
                      </a:r>
                    </a:p>
                  </a:txBody>
                  <a:tcPr marL="68580" marR="68580" marT="0" marB="0"/>
                </a:tc>
                <a:tc hMerge="1">
                  <a:txBody>
                    <a:bodyPr/>
                    <a:lstStyle/>
                    <a:p>
                      <a:endParaRPr lang="en-AU"/>
                    </a:p>
                  </a:txBody>
                  <a:tcPr/>
                </a:tc>
                <a:extLst>
                  <a:ext uri="{0D108BD9-81ED-4DB2-BD59-A6C34878D82A}">
                    <a16:rowId xmlns:a16="http://schemas.microsoft.com/office/drawing/2014/main" val="2674804387"/>
                  </a:ext>
                </a:extLst>
              </a:tr>
              <a:tr h="496054">
                <a:tc>
                  <a:txBody>
                    <a:bodyPr/>
                    <a:lstStyle/>
                    <a:p>
                      <a:pPr algn="l"/>
                      <a:r>
                        <a:rPr lang="en-US" sz="1100" b="1" dirty="0">
                          <a:latin typeface="Arial" panose="020B0604020202020204" pitchFamily="34" charset="0"/>
                          <a:cs typeface="Arial" panose="020B0604020202020204" pitchFamily="34" charset="0"/>
                        </a:rPr>
                        <a:t>Cut and paste list from prescribing software</a:t>
                      </a:r>
                      <a:endParaRPr lang="en-AU" sz="1100" b="1" dirty="0">
                        <a:latin typeface="Arial" panose="020B0604020202020204" pitchFamily="34" charset="0"/>
                        <a:cs typeface="Arial" panose="020B0604020202020204" pitchFamily="34" charset="0"/>
                      </a:endParaRPr>
                    </a:p>
                  </a:txBody>
                  <a:tcPr marT="36000"/>
                </a:tc>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AU" sz="1100" b="1" kern="1200" dirty="0">
                          <a:solidFill>
                            <a:schemeClr val="dk1"/>
                          </a:solidFill>
                          <a:effectLst/>
                          <a:latin typeface="Arial" panose="020B0604020202020204" pitchFamily="34" charset="0"/>
                          <a:ea typeface="+mn-ea"/>
                          <a:cs typeface="Arial" panose="020B0604020202020204" pitchFamily="34" charset="0"/>
                        </a:rPr>
                        <a:t>Delete or cross out columns if not required</a:t>
                      </a:r>
                    </a:p>
                  </a:txBody>
                  <a:tcPr marL="68580" marR="68580" marT="36000" marB="0"/>
                </a:tc>
                <a:tc hMerge="1">
                  <a:txBody>
                    <a:bodyPr/>
                    <a:lstStyle/>
                    <a:p>
                      <a:pPr>
                        <a:lnSpc>
                          <a:spcPct val="107000"/>
                        </a:lnSpc>
                        <a:spcAft>
                          <a:spcPts val="0"/>
                        </a:spcAft>
                      </a:pPr>
                      <a:endParaRPr lang="en-AU" sz="1400" b="1" dirty="0">
                        <a:effectLst/>
                        <a:latin typeface="+mn-lt"/>
                        <a:ea typeface="Calibri" panose="020F0502020204030204" pitchFamily="34" charset="0"/>
                        <a:cs typeface="Arial" panose="020B0604020202020204" pitchFamily="34" charset="0"/>
                      </a:endParaRPr>
                    </a:p>
                  </a:txBody>
                  <a:tcPr marL="68580" marR="68580" marT="0" marB="0"/>
                </a:tc>
                <a:tc hMerge="1">
                  <a:txBody>
                    <a:bodyPr/>
                    <a:lstStyle/>
                    <a:p>
                      <a:pPr>
                        <a:lnSpc>
                          <a:spcPct val="107000"/>
                        </a:lnSpc>
                        <a:spcAft>
                          <a:spcPts val="0"/>
                        </a:spcAft>
                      </a:pPr>
                      <a:endParaRPr lang="en-AU" sz="1400" b="1" dirty="0">
                        <a:effectLst/>
                        <a:latin typeface="+mn-lt"/>
                        <a:ea typeface="Calibri" panose="020F0502020204030204" pitchFamily="34" charset="0"/>
                        <a:cs typeface="Arial" panose="020B0604020202020204" pitchFamily="34" charset="0"/>
                      </a:endParaRPr>
                    </a:p>
                  </a:txBody>
                  <a:tcPr marL="68580" marR="68580" marT="0" marB="0"/>
                </a:tc>
                <a:tc hMerge="1">
                  <a:txBody>
                    <a:bodyPr/>
                    <a:lstStyle/>
                    <a:p>
                      <a:pPr>
                        <a:lnSpc>
                          <a:spcPct val="107000"/>
                        </a:lnSpc>
                        <a:spcAft>
                          <a:spcPts val="0"/>
                        </a:spcAft>
                      </a:pPr>
                      <a:endParaRPr lang="en-AU" sz="1400" b="1"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b="1" kern="1200" dirty="0">
                          <a:solidFill>
                            <a:schemeClr val="dk1"/>
                          </a:solidFill>
                          <a:effectLst/>
                          <a:latin typeface="Arial" panose="020B0604020202020204" pitchFamily="34" charset="0"/>
                          <a:ea typeface="+mn-ea"/>
                          <a:cs typeface="Arial" panose="020B0604020202020204" pitchFamily="34" charset="0"/>
                        </a:rPr>
                        <a:t>Adjust wording to suit patient understanding</a:t>
                      </a:r>
                    </a:p>
                  </a:txBody>
                  <a:tcPr marT="36000"/>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b="1" kern="1200" dirty="0">
                          <a:solidFill>
                            <a:schemeClr val="dk1"/>
                          </a:solidFill>
                          <a:effectLst/>
                          <a:latin typeface="Arial" panose="020B0604020202020204" pitchFamily="34" charset="0"/>
                          <a:ea typeface="+mn-ea"/>
                          <a:cs typeface="Arial" panose="020B0604020202020204" pitchFamily="34" charset="0"/>
                        </a:rPr>
                        <a:t>Adjust wording to suit patient understanding or use images</a:t>
                      </a:r>
                    </a:p>
                  </a:txBody>
                  <a:tcPr marT="36000"/>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100" b="1" kern="1200" dirty="0">
                        <a:solidFill>
                          <a:schemeClr val="dk1"/>
                        </a:solidFill>
                        <a:effectLst/>
                        <a:latin typeface="+mn-lt"/>
                        <a:ea typeface="+mn-ea"/>
                        <a:cs typeface="+mn-cs"/>
                      </a:endParaRPr>
                    </a:p>
                  </a:txBody>
                  <a:tcPr/>
                </a:tc>
                <a:extLst>
                  <a:ext uri="{0D108BD9-81ED-4DB2-BD59-A6C34878D82A}">
                    <a16:rowId xmlns:a16="http://schemas.microsoft.com/office/drawing/2014/main" val="331968465"/>
                  </a:ext>
                </a:extLst>
              </a:tr>
              <a:tr h="379296">
                <a:tc>
                  <a:txBody>
                    <a:bodyPr/>
                    <a:lstStyle/>
                    <a:p>
                      <a:endParaRPr lang="en-AU" sz="1100" b="1" dirty="0">
                        <a:latin typeface="Arial" panose="020B0604020202020204" pitchFamily="34" charset="0"/>
                        <a:cs typeface="Arial" panose="020B0604020202020204" pitchFamily="34" charset="0"/>
                      </a:endParaRPr>
                    </a:p>
                  </a:txBody>
                  <a:tcPr/>
                </a:tc>
                <a:tc>
                  <a:txBody>
                    <a:bodyPr/>
                    <a:lstStyle/>
                    <a:p>
                      <a:pP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EFBA25"/>
                    </a:solidFill>
                  </a:tcPr>
                </a:tc>
                <a:tc>
                  <a:txBody>
                    <a:bodyPr/>
                    <a:lstStyle/>
                    <a:p>
                      <a:pP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48428"/>
                    </a:solidFill>
                  </a:tcPr>
                </a:tc>
                <a:tc>
                  <a:txBody>
                    <a:bodyPr/>
                    <a:lstStyle/>
                    <a:p>
                      <a:pP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676C9E"/>
                    </a:solidFill>
                  </a:tcPr>
                </a:tc>
                <a:tc>
                  <a:txBody>
                    <a:bodyPr/>
                    <a:lstStyle/>
                    <a:p>
                      <a:pP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203863"/>
                    </a:solidFill>
                  </a:tcPr>
                </a:tc>
                <a:tc>
                  <a:txBody>
                    <a:bodyPr/>
                    <a:lstStyle/>
                    <a:p>
                      <a:endParaRPr lang="en-AU" sz="1100" b="1" dirty="0">
                        <a:latin typeface="Arial" panose="020B0604020202020204" pitchFamily="34" charset="0"/>
                        <a:cs typeface="Arial" panose="020B0604020202020204" pitchFamily="34" charset="0"/>
                      </a:endParaRPr>
                    </a:p>
                  </a:txBody>
                  <a:tcPr/>
                </a:tc>
                <a:tc>
                  <a:txBody>
                    <a:bodyPr/>
                    <a:lstStyle/>
                    <a:p>
                      <a:endParaRPr lang="en-AU" sz="1100" b="1" dirty="0">
                        <a:latin typeface="Arial" panose="020B0604020202020204" pitchFamily="34" charset="0"/>
                        <a:cs typeface="Arial" panose="020B0604020202020204" pitchFamily="34" charset="0"/>
                      </a:endParaRPr>
                    </a:p>
                  </a:txBody>
                  <a:tcPr/>
                </a:tc>
                <a:tc>
                  <a:txBody>
                    <a:bodyPr/>
                    <a:lstStyle/>
                    <a:p>
                      <a:endParaRPr lang="en-AU" sz="1100" b="1" dirty="0">
                        <a:latin typeface="+mn-lt"/>
                      </a:endParaRPr>
                    </a:p>
                  </a:txBody>
                  <a:tcPr/>
                </a:tc>
                <a:extLst>
                  <a:ext uri="{0D108BD9-81ED-4DB2-BD59-A6C34878D82A}">
                    <a16:rowId xmlns:a16="http://schemas.microsoft.com/office/drawing/2014/main" val="2348820528"/>
                  </a:ext>
                </a:extLst>
              </a:tr>
              <a:tr h="920977">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Varenicline 1 mg tablet</a:t>
                      </a:r>
                      <a:r>
                        <a:rPr lang="en-AU" sz="1100" b="1" dirty="0">
                          <a:effectLst/>
                          <a:latin typeface="Arial" panose="020B0604020202020204" pitchFamily="34" charset="0"/>
                          <a:ea typeface="Calibri" panose="020F0502020204030204" pitchFamily="34" charset="0"/>
                          <a:cs typeface="Arial" panose="020B0604020202020204" pitchFamily="34" charset="0"/>
                        </a:rPr>
                        <a:t> </a:t>
                      </a: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8DF9A"/>
                    </a:solidFill>
                  </a:tcPr>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ACBA4"/>
                    </a:solidFill>
                  </a:tcPr>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BBBDD3"/>
                    </a:solidFill>
                  </a:tcPr>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83A1D7"/>
                    </a:solidFill>
                  </a:tcPr>
                </a:tc>
                <a:tc>
                  <a:txBody>
                    <a:bodyPr/>
                    <a:lstStyle/>
                    <a:p>
                      <a:pPr>
                        <a:lnSpc>
                          <a:spcPct val="107000"/>
                        </a:lnSpc>
                        <a:spcAft>
                          <a:spcPts val="0"/>
                        </a:spcAft>
                      </a:pPr>
                      <a:r>
                        <a:rPr lang="en-AU" sz="1100" i="1" dirty="0" err="1">
                          <a:effectLst/>
                          <a:latin typeface="Arial" panose="020B0604020202020204" pitchFamily="34" charset="0"/>
                          <a:ea typeface="Calibri" panose="020F0502020204030204" pitchFamily="34" charset="0"/>
                          <a:cs typeface="Arial" panose="020B0604020202020204" pitchFamily="34" charset="0"/>
                        </a:rPr>
                        <a:t>Champix</a:t>
                      </a:r>
                      <a:r>
                        <a:rPr lang="en-AU" sz="1100" i="1" dirty="0">
                          <a:effectLst/>
                          <a:latin typeface="Arial" panose="020B0604020202020204" pitchFamily="34" charset="0"/>
                          <a:ea typeface="Calibri" panose="020F0502020204030204" pitchFamily="34" charset="0"/>
                          <a:cs typeface="Arial" panose="020B0604020202020204" pitchFamily="34" charset="0"/>
                        </a:rPr>
                        <a:t>.</a:t>
                      </a:r>
                      <a:r>
                        <a:rPr lang="en-AU" sz="1100" dirty="0">
                          <a:effectLst/>
                          <a:latin typeface="Arial" panose="020B0604020202020204" pitchFamily="34" charset="0"/>
                          <a:ea typeface="Calibri" panose="020F0502020204030204" pitchFamily="34" charset="0"/>
                          <a:cs typeface="Arial" panose="020B0604020202020204" pitchFamily="34" charset="0"/>
                        </a:rPr>
                        <a:t> Take with food. </a:t>
                      </a:r>
                    </a:p>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Started 1/7/2018. Expected to finish 1/10/2018. </a:t>
                      </a:r>
                    </a:p>
                  </a:txBody>
                  <a:tcPr marL="68580" marR="68580" marT="0" marB="0"/>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Help to stop smoking</a:t>
                      </a: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23110448"/>
                  </a:ext>
                </a:extLst>
              </a:tr>
              <a:tr h="907026">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Sertraline 50 mg tablet</a:t>
                      </a:r>
                    </a:p>
                  </a:txBody>
                  <a:tcPr marL="68580" marR="68580" marT="0" marB="0"/>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8DF9A">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BBBDD3">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alpha val="60000"/>
                      </a:srgbClr>
                    </a:solidFill>
                  </a:tcPr>
                </a:tc>
                <a:tc>
                  <a:txBody>
                    <a:bodyPr/>
                    <a:lstStyle/>
                    <a:p>
                      <a:pPr>
                        <a:lnSpc>
                          <a:spcPct val="107000"/>
                        </a:lnSpc>
                        <a:spcAft>
                          <a:spcPts val="0"/>
                        </a:spcAft>
                      </a:pPr>
                      <a:r>
                        <a:rPr lang="en-AU" sz="11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tc>
                  <a:txBody>
                    <a:bodyPr/>
                    <a:lstStyle/>
                    <a:p>
                      <a:pPr>
                        <a:lnSpc>
                          <a:spcPct val="107000"/>
                        </a:lnSpc>
                        <a:spcAft>
                          <a:spcPts val="0"/>
                        </a:spcAft>
                      </a:pPr>
                      <a:r>
                        <a:rPr lang="en-AU" sz="1100">
                          <a:effectLst/>
                          <a:latin typeface="Arial" panose="020B0604020202020204" pitchFamily="34" charset="0"/>
                          <a:ea typeface="Calibri" panose="020F0502020204030204" pitchFamily="34" charset="0"/>
                          <a:cs typeface="Arial" panose="020B0604020202020204" pitchFamily="34" charset="0"/>
                        </a:rPr>
                        <a:t>Improve mood</a:t>
                      </a: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16110898"/>
                  </a:ext>
                </a:extLst>
              </a:tr>
              <a:tr h="907026">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Metformin 1 g XR tablet</a:t>
                      </a:r>
                    </a:p>
                  </a:txBody>
                  <a:tcPr marL="68580" marR="68580" marT="0" marB="0"/>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8DF9A"/>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solidFill>
                  </a:tcPr>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BBBDD3"/>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solidFill>
                  </a:tcPr>
                </a:tc>
                <a:tc>
                  <a:txBody>
                    <a:bodyPr/>
                    <a:lstStyle/>
                    <a:p>
                      <a:pPr>
                        <a:lnSpc>
                          <a:spcPct val="107000"/>
                        </a:lnSpc>
                        <a:spcAft>
                          <a:spcPts val="0"/>
                        </a:spcAft>
                      </a:pPr>
                      <a:r>
                        <a:rPr lang="en-AU" sz="1100">
                          <a:effectLst/>
                          <a:latin typeface="Arial" panose="020B0604020202020204" pitchFamily="34" charset="0"/>
                          <a:ea typeface="Calibri" panose="020F0502020204030204" pitchFamily="34" charset="0"/>
                          <a:cs typeface="Arial" panose="020B0604020202020204" pitchFamily="34" charset="0"/>
                        </a:rPr>
                        <a:t>Take with food</a:t>
                      </a:r>
                    </a:p>
                  </a:txBody>
                  <a:tcPr marL="68580" marR="68580" marT="0" marB="0"/>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Diabetes</a:t>
                      </a: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26390336"/>
                  </a:ext>
                </a:extLst>
              </a:tr>
              <a:tr h="921774">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Fenofibrate 145 mg tablet</a:t>
                      </a:r>
                    </a:p>
                  </a:txBody>
                  <a:tcPr marL="68580" marR="68580" marT="0" marB="0"/>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8DF9A">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BBBDD3">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alpha val="60000"/>
                      </a:srgbClr>
                    </a:solidFill>
                  </a:tcPr>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“Help eyes”?</a:t>
                      </a: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24883064"/>
                  </a:ext>
                </a:extLst>
              </a:tr>
              <a:tr h="929149">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Salbutamol 100 microgram puffer</a:t>
                      </a:r>
                    </a:p>
                  </a:txBody>
                  <a:tcPr marL="68580" marR="68580" marT="0" marB="0"/>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8DF9A"/>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BBBDD3"/>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solidFill>
                  </a:tcPr>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Use when needed. Works best 1 spray at a time with a spacer. In an emergency have 4 sprays every 4 minutes and get help. </a:t>
                      </a:r>
                    </a:p>
                  </a:txBody>
                  <a:tcPr marL="68580" marR="68580" marT="0" marB="0"/>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Short wind</a:t>
                      </a: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98064289"/>
                  </a:ext>
                </a:extLst>
              </a:tr>
            </a:tbl>
          </a:graphicData>
        </a:graphic>
      </p:graphicFrame>
      <p:sp>
        <p:nvSpPr>
          <p:cNvPr id="87" name="Picture Placeholder 37">
            <a:extLst>
              <a:ext uri="{FF2B5EF4-FFF2-40B4-BE49-F238E27FC236}">
                <a16:creationId xmlns:a16="http://schemas.microsoft.com/office/drawing/2014/main" id="{358CDECF-D111-47E8-B947-2398748A5624}"/>
              </a:ext>
            </a:extLst>
          </p:cNvPr>
          <p:cNvSpPr>
            <a:spLocks noGrp="1"/>
          </p:cNvSpPr>
          <p:nvPr>
            <p:ph type="pic" sz="quarter" idx="84"/>
          </p:nvPr>
        </p:nvSpPr>
        <p:spPr>
          <a:xfrm>
            <a:off x="9450361" y="4483715"/>
            <a:ext cx="801781" cy="802678"/>
          </a:xfrm>
          <a:solidFill>
            <a:schemeClr val="bg1">
              <a:alpha val="50000"/>
            </a:schemeClr>
          </a:solidFill>
          <a:ln w="25400">
            <a:solidFill>
              <a:schemeClr val="accent1"/>
            </a:solidFill>
          </a:ln>
        </p:spPr>
        <p:txBody>
          <a:bodyPr anchor="ctr"/>
          <a:lstStyle>
            <a:lvl1pPr algn="ctr">
              <a:defRPr/>
            </a:lvl1pPr>
          </a:lstStyle>
          <a:p>
            <a:endParaRPr lang="en-AU"/>
          </a:p>
        </p:txBody>
      </p:sp>
      <p:sp>
        <p:nvSpPr>
          <p:cNvPr id="88" name="Picture Placeholder 37">
            <a:extLst>
              <a:ext uri="{FF2B5EF4-FFF2-40B4-BE49-F238E27FC236}">
                <a16:creationId xmlns:a16="http://schemas.microsoft.com/office/drawing/2014/main" id="{ABF65D72-62A2-47BA-AC14-D91ED3D15999}"/>
              </a:ext>
            </a:extLst>
          </p:cNvPr>
          <p:cNvSpPr>
            <a:spLocks noGrp="1"/>
          </p:cNvSpPr>
          <p:nvPr>
            <p:ph type="pic" sz="quarter" idx="85"/>
          </p:nvPr>
        </p:nvSpPr>
        <p:spPr>
          <a:xfrm>
            <a:off x="9450363" y="3573818"/>
            <a:ext cx="801781" cy="802678"/>
          </a:xfrm>
          <a:solidFill>
            <a:schemeClr val="bg1">
              <a:alpha val="50000"/>
            </a:schemeClr>
          </a:solidFill>
          <a:ln w="25400">
            <a:solidFill>
              <a:schemeClr val="accent1"/>
            </a:solidFill>
          </a:ln>
        </p:spPr>
        <p:txBody>
          <a:bodyPr anchor="ctr"/>
          <a:lstStyle>
            <a:lvl1pPr algn="ctr">
              <a:defRPr/>
            </a:lvl1pPr>
          </a:lstStyle>
          <a:p>
            <a:endParaRPr lang="en-AU"/>
          </a:p>
        </p:txBody>
      </p:sp>
      <p:sp>
        <p:nvSpPr>
          <p:cNvPr id="89" name="Picture Placeholder 37">
            <a:extLst>
              <a:ext uri="{FF2B5EF4-FFF2-40B4-BE49-F238E27FC236}">
                <a16:creationId xmlns:a16="http://schemas.microsoft.com/office/drawing/2014/main" id="{13C8276B-71FF-4ABF-99EA-5BE19A065BA2}"/>
              </a:ext>
            </a:extLst>
          </p:cNvPr>
          <p:cNvSpPr>
            <a:spLocks noGrp="1"/>
          </p:cNvSpPr>
          <p:nvPr>
            <p:ph type="pic" sz="quarter" idx="66"/>
          </p:nvPr>
        </p:nvSpPr>
        <p:spPr>
          <a:xfrm>
            <a:off x="9450361" y="6319596"/>
            <a:ext cx="801781" cy="802678"/>
          </a:xfrm>
          <a:solidFill>
            <a:schemeClr val="bg1">
              <a:alpha val="50000"/>
            </a:schemeClr>
          </a:solidFill>
          <a:ln w="25400">
            <a:solidFill>
              <a:schemeClr val="accent1"/>
            </a:solidFill>
          </a:ln>
        </p:spPr>
        <p:txBody>
          <a:bodyPr anchor="ctr"/>
          <a:lstStyle>
            <a:lvl1pPr algn="ctr">
              <a:defRPr/>
            </a:lvl1pPr>
          </a:lstStyle>
          <a:p>
            <a:endParaRPr lang="en-AU"/>
          </a:p>
        </p:txBody>
      </p:sp>
      <p:sp>
        <p:nvSpPr>
          <p:cNvPr id="90" name="Picture Placeholder 37">
            <a:extLst>
              <a:ext uri="{FF2B5EF4-FFF2-40B4-BE49-F238E27FC236}">
                <a16:creationId xmlns:a16="http://schemas.microsoft.com/office/drawing/2014/main" id="{B3DD22F8-B080-4994-AD0E-2C0D710BC79F}"/>
              </a:ext>
            </a:extLst>
          </p:cNvPr>
          <p:cNvSpPr>
            <a:spLocks noGrp="1"/>
          </p:cNvSpPr>
          <p:nvPr>
            <p:ph type="pic" sz="quarter" idx="67"/>
          </p:nvPr>
        </p:nvSpPr>
        <p:spPr>
          <a:xfrm>
            <a:off x="9451334" y="5401834"/>
            <a:ext cx="801781" cy="802678"/>
          </a:xfrm>
          <a:solidFill>
            <a:schemeClr val="bg1">
              <a:alpha val="50000"/>
            </a:schemeClr>
          </a:solidFill>
          <a:ln w="25400">
            <a:solidFill>
              <a:schemeClr val="accent1"/>
            </a:solidFill>
          </a:ln>
        </p:spPr>
        <p:txBody>
          <a:bodyPr anchor="ctr"/>
          <a:lstStyle>
            <a:lvl1pPr algn="ctr">
              <a:defRPr/>
            </a:lvl1pPr>
          </a:lstStyle>
          <a:p>
            <a:endParaRPr lang="en-AU"/>
          </a:p>
        </p:txBody>
      </p:sp>
      <p:sp>
        <p:nvSpPr>
          <p:cNvPr id="47" name="Picture Placeholder 37">
            <a:extLst>
              <a:ext uri="{FF2B5EF4-FFF2-40B4-BE49-F238E27FC236}">
                <a16:creationId xmlns:a16="http://schemas.microsoft.com/office/drawing/2014/main" id="{D64DDD56-87C9-4B8E-9522-BDD01A085022}"/>
              </a:ext>
            </a:extLst>
          </p:cNvPr>
          <p:cNvSpPr>
            <a:spLocks noGrp="1"/>
          </p:cNvSpPr>
          <p:nvPr>
            <p:ph type="pic" sz="quarter" idx="88"/>
          </p:nvPr>
        </p:nvSpPr>
        <p:spPr>
          <a:xfrm>
            <a:off x="9450363" y="2663921"/>
            <a:ext cx="801781" cy="802678"/>
          </a:xfrm>
          <a:solidFill>
            <a:schemeClr val="bg1">
              <a:alpha val="50000"/>
            </a:schemeClr>
          </a:solidFill>
          <a:ln w="25400">
            <a:solidFill>
              <a:schemeClr val="accent1"/>
            </a:solidFill>
          </a:ln>
        </p:spPr>
        <p:txBody>
          <a:bodyPr anchor="ctr"/>
          <a:lstStyle>
            <a:lvl1pPr algn="ctr">
              <a:defRPr/>
            </a:lvl1pPr>
          </a:lstStyle>
          <a:p>
            <a:endParaRPr lang="en-AU"/>
          </a:p>
        </p:txBody>
      </p:sp>
      <p:pic>
        <p:nvPicPr>
          <p:cNvPr id="11" name="Picture 10" descr="Logo, icon&#10;&#10;Description automatically generated">
            <a:extLst>
              <a:ext uri="{FF2B5EF4-FFF2-40B4-BE49-F238E27FC236}">
                <a16:creationId xmlns:a16="http://schemas.microsoft.com/office/drawing/2014/main" id="{7FA66332-3797-4BE1-A419-9AFCB7BD4B5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48250" y="2065638"/>
            <a:ext cx="428740" cy="500950"/>
          </a:xfrm>
          <a:prstGeom prst="rect">
            <a:avLst/>
          </a:prstGeom>
        </p:spPr>
      </p:pic>
      <p:pic>
        <p:nvPicPr>
          <p:cNvPr id="15" name="Picture 14" descr="Icon&#10;&#10;Description automatically generated">
            <a:extLst>
              <a:ext uri="{FF2B5EF4-FFF2-40B4-BE49-F238E27FC236}">
                <a16:creationId xmlns:a16="http://schemas.microsoft.com/office/drawing/2014/main" id="{874388DD-58E5-4F7E-8640-4B3757BEAAC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65786" y="2065638"/>
            <a:ext cx="428740" cy="500950"/>
          </a:xfrm>
          <a:prstGeom prst="rect">
            <a:avLst/>
          </a:prstGeom>
        </p:spPr>
      </p:pic>
      <p:pic>
        <p:nvPicPr>
          <p:cNvPr id="19" name="Picture 18" descr="Icon&#10;&#10;Description automatically generated">
            <a:extLst>
              <a:ext uri="{FF2B5EF4-FFF2-40B4-BE49-F238E27FC236}">
                <a16:creationId xmlns:a16="http://schemas.microsoft.com/office/drawing/2014/main" id="{C86AF96F-BE47-4913-B9A9-58691CFD3E75}"/>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473698" y="2070526"/>
            <a:ext cx="428740" cy="500950"/>
          </a:xfrm>
          <a:prstGeom prst="rect">
            <a:avLst/>
          </a:prstGeom>
        </p:spPr>
      </p:pic>
      <p:pic>
        <p:nvPicPr>
          <p:cNvPr id="21" name="Picture 20" descr="Icon&#10;&#10;Description automatically generated">
            <a:extLst>
              <a:ext uri="{FF2B5EF4-FFF2-40B4-BE49-F238E27FC236}">
                <a16:creationId xmlns:a16="http://schemas.microsoft.com/office/drawing/2014/main" id="{CE7C77C0-5F3A-4F20-B04F-D9738D711821}"/>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681610" y="2065638"/>
            <a:ext cx="428740" cy="500950"/>
          </a:xfrm>
          <a:prstGeom prst="rect">
            <a:avLst/>
          </a:prstGeom>
        </p:spPr>
      </p:pic>
      <p:sp>
        <p:nvSpPr>
          <p:cNvPr id="23" name="Rectangle 22">
            <a:extLst>
              <a:ext uri="{FF2B5EF4-FFF2-40B4-BE49-F238E27FC236}">
                <a16:creationId xmlns:a16="http://schemas.microsoft.com/office/drawing/2014/main" id="{75BC6AD2-0D7B-4507-A623-6B077E0D7D09}"/>
              </a:ext>
            </a:extLst>
          </p:cNvPr>
          <p:cNvSpPr/>
          <p:nvPr userDrawn="1"/>
        </p:nvSpPr>
        <p:spPr>
          <a:xfrm>
            <a:off x="312179" y="179437"/>
            <a:ext cx="4748622" cy="108012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72"/>
          </a:p>
        </p:txBody>
      </p:sp>
      <p:sp>
        <p:nvSpPr>
          <p:cNvPr id="25" name="Rectangle 24">
            <a:extLst>
              <a:ext uri="{FF2B5EF4-FFF2-40B4-BE49-F238E27FC236}">
                <a16:creationId xmlns:a16="http://schemas.microsoft.com/office/drawing/2014/main" id="{12FFAD15-DEE7-485F-8EC4-017FC1ADDD60}"/>
              </a:ext>
            </a:extLst>
          </p:cNvPr>
          <p:cNvSpPr/>
          <p:nvPr userDrawn="1"/>
        </p:nvSpPr>
        <p:spPr>
          <a:xfrm>
            <a:off x="5638036" y="179437"/>
            <a:ext cx="4748622" cy="108012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72"/>
          </a:p>
        </p:txBody>
      </p:sp>
      <p:sp>
        <p:nvSpPr>
          <p:cNvPr id="3" name="Text Placeholder 2">
            <a:extLst>
              <a:ext uri="{FF2B5EF4-FFF2-40B4-BE49-F238E27FC236}">
                <a16:creationId xmlns:a16="http://schemas.microsoft.com/office/drawing/2014/main" id="{63EC1C51-0874-4B8A-A1E7-85AA9B308B21}"/>
              </a:ext>
            </a:extLst>
          </p:cNvPr>
          <p:cNvSpPr>
            <a:spLocks noGrp="1"/>
          </p:cNvSpPr>
          <p:nvPr>
            <p:ph type="body" sz="quarter" idx="91"/>
          </p:nvPr>
        </p:nvSpPr>
        <p:spPr>
          <a:xfrm>
            <a:off x="379413" y="452438"/>
            <a:ext cx="4629150" cy="749300"/>
          </a:xfrm>
        </p:spPr>
        <p:txBody>
          <a:bodyPr tIns="0"/>
          <a:lstStyle>
            <a:lvl2pPr marL="0" indent="0">
              <a:buNone/>
              <a:defRPr/>
            </a:lvl2pPr>
          </a:lstStyle>
          <a:p>
            <a:pPr lvl="0"/>
            <a:r>
              <a:rPr lang="en-US" dirty="0"/>
              <a:t>Click to edit Master text styles</a:t>
            </a:r>
          </a:p>
        </p:txBody>
      </p:sp>
      <p:sp>
        <p:nvSpPr>
          <p:cNvPr id="29" name="Text Placeholder 2">
            <a:extLst>
              <a:ext uri="{FF2B5EF4-FFF2-40B4-BE49-F238E27FC236}">
                <a16:creationId xmlns:a16="http://schemas.microsoft.com/office/drawing/2014/main" id="{57B954E6-298E-4440-AE09-0455498A93CE}"/>
              </a:ext>
            </a:extLst>
          </p:cNvPr>
          <p:cNvSpPr>
            <a:spLocks noGrp="1"/>
          </p:cNvSpPr>
          <p:nvPr>
            <p:ph type="body" sz="quarter" idx="92"/>
          </p:nvPr>
        </p:nvSpPr>
        <p:spPr>
          <a:xfrm>
            <a:off x="5712249" y="452438"/>
            <a:ext cx="4629150" cy="749300"/>
          </a:xfrm>
        </p:spPr>
        <p:txBody>
          <a:bodyPr tIns="0"/>
          <a:lstStyle>
            <a:lvl2pPr marL="0" indent="0">
              <a:buNone/>
              <a:defRPr/>
            </a:lvl2pPr>
          </a:lstStyle>
          <a:p>
            <a:pPr lvl="0"/>
            <a:r>
              <a:rPr lang="en-US" dirty="0"/>
              <a:t>Click to edit Master text styles</a:t>
            </a:r>
          </a:p>
        </p:txBody>
      </p:sp>
      <p:sp>
        <p:nvSpPr>
          <p:cNvPr id="4" name="TextBox 3">
            <a:extLst>
              <a:ext uri="{FF2B5EF4-FFF2-40B4-BE49-F238E27FC236}">
                <a16:creationId xmlns:a16="http://schemas.microsoft.com/office/drawing/2014/main" id="{23AA0E80-ACC9-466A-B12F-0963B536FA10}"/>
              </a:ext>
            </a:extLst>
          </p:cNvPr>
          <p:cNvSpPr txBox="1"/>
          <p:nvPr userDrawn="1"/>
        </p:nvSpPr>
        <p:spPr>
          <a:xfrm>
            <a:off x="379413" y="249265"/>
            <a:ext cx="4629150" cy="179536"/>
          </a:xfrm>
          <a:prstGeom prst="rect">
            <a:avLst/>
          </a:prstGeom>
          <a:noFill/>
        </p:spPr>
        <p:txBody>
          <a:bodyPr wrap="square" lIns="0" tIns="0" rIns="0" bIns="0" rtlCol="0">
            <a:spAutoFit/>
          </a:bodyPr>
          <a:lstStyle/>
          <a:p>
            <a:pPr marL="0" marR="0" lvl="0" indent="0" algn="l" defTabSz="646364" rtl="0" eaLnBrk="1" fontAlgn="auto" latinLnBrk="0" hangingPunct="1">
              <a:lnSpc>
                <a:spcPts val="1400"/>
              </a:lnSpc>
              <a:spcBef>
                <a:spcPct val="20000"/>
              </a:spcBef>
              <a:spcAft>
                <a:spcPts val="0"/>
              </a:spcAft>
              <a:buClrTx/>
              <a:buSzTx/>
              <a:buFont typeface="Arial" pitchFamily="34" charset="0"/>
              <a:buNone/>
              <a:tabLst/>
              <a:defRPr/>
            </a:pPr>
            <a:r>
              <a:rPr lang="en-AU" sz="1414" b="1" kern="1200" dirty="0">
                <a:solidFill>
                  <a:schemeClr val="bg2"/>
                </a:solidFill>
                <a:latin typeface="Arial" pitchFamily="34" charset="0"/>
                <a:ea typeface="+mn-ea"/>
                <a:cs typeface="Arial" pitchFamily="34" charset="0"/>
              </a:rPr>
              <a:t>Medicine allergies</a:t>
            </a:r>
          </a:p>
        </p:txBody>
      </p:sp>
      <p:sp>
        <p:nvSpPr>
          <p:cNvPr id="31" name="TextBox 30">
            <a:extLst>
              <a:ext uri="{FF2B5EF4-FFF2-40B4-BE49-F238E27FC236}">
                <a16:creationId xmlns:a16="http://schemas.microsoft.com/office/drawing/2014/main" id="{28EC7002-0114-48D7-BF36-CAA705F18379}"/>
              </a:ext>
            </a:extLst>
          </p:cNvPr>
          <p:cNvSpPr txBox="1"/>
          <p:nvPr userDrawn="1"/>
        </p:nvSpPr>
        <p:spPr>
          <a:xfrm>
            <a:off x="5704448" y="249265"/>
            <a:ext cx="4629150" cy="179536"/>
          </a:xfrm>
          <a:prstGeom prst="rect">
            <a:avLst/>
          </a:prstGeom>
          <a:noFill/>
        </p:spPr>
        <p:txBody>
          <a:bodyPr wrap="square" lIns="0" tIns="0" rIns="0" bIns="0" rtlCol="0">
            <a:spAutoFit/>
          </a:bodyPr>
          <a:lstStyle/>
          <a:p>
            <a:pPr marL="0" marR="0" lvl="0" indent="0" algn="l" defTabSz="646364" rtl="0" eaLnBrk="1" fontAlgn="auto" latinLnBrk="0" hangingPunct="1">
              <a:lnSpc>
                <a:spcPts val="1400"/>
              </a:lnSpc>
              <a:spcBef>
                <a:spcPct val="20000"/>
              </a:spcBef>
              <a:spcAft>
                <a:spcPts val="0"/>
              </a:spcAft>
              <a:buClrTx/>
              <a:buSzTx/>
              <a:buFont typeface="Arial" pitchFamily="34" charset="0"/>
              <a:buNone/>
              <a:tabLst/>
              <a:defRPr/>
            </a:pPr>
            <a:r>
              <a:rPr lang="en-AU" sz="1414" b="1" kern="1200" dirty="0">
                <a:solidFill>
                  <a:schemeClr val="bg2"/>
                </a:solidFill>
                <a:latin typeface="Arial" pitchFamily="34" charset="0"/>
                <a:ea typeface="+mn-ea"/>
                <a:cs typeface="Arial" pitchFamily="34" charset="0"/>
              </a:rPr>
              <a:t>Other medicines</a:t>
            </a:r>
          </a:p>
        </p:txBody>
      </p:sp>
    </p:spTree>
    <p:extLst>
      <p:ext uri="{BB962C8B-B14F-4D97-AF65-F5344CB8AC3E}">
        <p14:creationId xmlns:p14="http://schemas.microsoft.com/office/powerpoint/2010/main" val="1052174131"/>
      </p:ext>
    </p:extLst>
  </p:cSld>
  <p:clrMapOvr>
    <a:masterClrMapping/>
  </p:clrMapOvr>
  <p:extLst>
    <p:ext uri="{DCECCB84-F9BA-43D5-87BE-67443E8EF086}">
      <p15:sldGuideLst xmlns:p15="http://schemas.microsoft.com/office/powerpoint/2012/main">
        <p15:guide id="1" pos="3367">
          <p15:clr>
            <a:srgbClr val="FBAE40"/>
          </p15:clr>
        </p15:guide>
        <p15:guide id="2" pos="6414">
          <p15:clr>
            <a:srgbClr val="FBAE40"/>
          </p15:clr>
        </p15:guide>
        <p15:guide id="3" pos="320">
          <p15:clr>
            <a:srgbClr val="FBAE40"/>
          </p15:clr>
        </p15:guide>
        <p15:guide id="4" orient="horz" pos="4059">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1" y="791416"/>
            <a:ext cx="10082212" cy="771269"/>
          </a:xfrm>
          <a:prstGeom prst="rect">
            <a:avLst/>
          </a:prstGeom>
        </p:spPr>
        <p:txBody>
          <a:bodyPr vert="horz" lIns="91440" tIns="45720" rIns="91440" bIns="45720" rtlCol="0" anchor="t">
            <a:normAutofit/>
          </a:bodyPr>
          <a:lstStyle/>
          <a:p>
            <a:r>
              <a:rPr lang="en-US" dirty="0"/>
              <a:t>Click to edit Master title style</a:t>
            </a:r>
            <a:endParaRPr lang="en-AU" dirty="0"/>
          </a:p>
        </p:txBody>
      </p:sp>
      <p:sp>
        <p:nvSpPr>
          <p:cNvPr id="3" name="Text Placeholder 2"/>
          <p:cNvSpPr>
            <a:spLocks noGrp="1"/>
          </p:cNvSpPr>
          <p:nvPr>
            <p:ph type="body" idx="1"/>
          </p:nvPr>
        </p:nvSpPr>
        <p:spPr>
          <a:xfrm>
            <a:off x="311234" y="2193252"/>
            <a:ext cx="10082212" cy="4552198"/>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pic>
        <p:nvPicPr>
          <p:cNvPr id="6" name="Picture 5">
            <a:extLst>
              <a:ext uri="{FF2B5EF4-FFF2-40B4-BE49-F238E27FC236}">
                <a16:creationId xmlns:a16="http://schemas.microsoft.com/office/drawing/2014/main" id="{027004E3-123B-44FC-9D52-B15B7362628A}"/>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402894" y="6948189"/>
            <a:ext cx="2983572" cy="499243"/>
          </a:xfrm>
          <a:prstGeom prst="rect">
            <a:avLst/>
          </a:prstGeom>
        </p:spPr>
      </p:pic>
      <p:cxnSp>
        <p:nvCxnSpPr>
          <p:cNvPr id="7" name="Straight Connector 6">
            <a:extLst>
              <a:ext uri="{FF2B5EF4-FFF2-40B4-BE49-F238E27FC236}">
                <a16:creationId xmlns:a16="http://schemas.microsoft.com/office/drawing/2014/main" id="{A54EF0C0-0BF8-4281-BF6D-47AC4371A3B8}"/>
              </a:ext>
            </a:extLst>
          </p:cNvPr>
          <p:cNvCxnSpPr>
            <a:cxnSpLocks/>
          </p:cNvCxnSpPr>
          <p:nvPr userDrawn="1"/>
        </p:nvCxnSpPr>
        <p:spPr>
          <a:xfrm>
            <a:off x="5634038" y="6771633"/>
            <a:ext cx="4752975"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descr="Logo&#10;&#10;Description automatically generated">
            <a:extLst>
              <a:ext uri="{FF2B5EF4-FFF2-40B4-BE49-F238E27FC236}">
                <a16:creationId xmlns:a16="http://schemas.microsoft.com/office/drawing/2014/main" id="{98B89727-4846-4320-9E3D-F9280EEF2BF2}"/>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t="16512" b="21493"/>
          <a:stretch/>
        </p:blipFill>
        <p:spPr>
          <a:xfrm>
            <a:off x="5561831" y="6961346"/>
            <a:ext cx="1626108" cy="432048"/>
          </a:xfrm>
          <a:prstGeom prst="rect">
            <a:avLst/>
          </a:prstGeom>
        </p:spPr>
      </p:pic>
    </p:spTree>
    <p:extLst>
      <p:ext uri="{BB962C8B-B14F-4D97-AF65-F5344CB8AC3E}">
        <p14:creationId xmlns:p14="http://schemas.microsoft.com/office/powerpoint/2010/main" val="2231962863"/>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6" r:id="rId3"/>
  </p:sldLayoutIdLst>
  <p:hf sldNum="0" hdr="0" dt="0"/>
  <p:txStyles>
    <p:titleStyle>
      <a:lvl1pPr algn="l" defTabSz="646364" rtl="0" eaLnBrk="1" latinLnBrk="0" hangingPunct="1">
        <a:lnSpc>
          <a:spcPts val="2827"/>
        </a:lnSpc>
        <a:spcBef>
          <a:spcPct val="0"/>
        </a:spcBef>
        <a:buNone/>
        <a:defRPr sz="2546" kern="1200">
          <a:solidFill>
            <a:schemeClr val="bg1"/>
          </a:solidFill>
          <a:latin typeface="Arial" pitchFamily="34" charset="0"/>
          <a:ea typeface="+mj-ea"/>
          <a:cs typeface="Arial" pitchFamily="34" charset="0"/>
        </a:defRPr>
      </a:lvl1pPr>
    </p:titleStyle>
    <p:bodyStyle>
      <a:lvl1pPr marL="0" indent="0" algn="l" defTabSz="646364" rtl="0" eaLnBrk="1" latinLnBrk="0" hangingPunct="1">
        <a:spcBef>
          <a:spcPct val="20000"/>
        </a:spcBef>
        <a:buFont typeface="Arial" pitchFamily="34" charset="0"/>
        <a:buNone/>
        <a:defRPr sz="1200" kern="1200">
          <a:solidFill>
            <a:schemeClr val="tx1"/>
          </a:solidFill>
          <a:latin typeface="Arial" pitchFamily="34" charset="0"/>
          <a:ea typeface="+mn-ea"/>
          <a:cs typeface="Arial" pitchFamily="34" charset="0"/>
        </a:defRPr>
      </a:lvl1pPr>
      <a:lvl2pPr marL="179388" indent="-179388" algn="l" defTabSz="646364" rtl="0" eaLnBrk="1" latinLnBrk="0" hangingPunct="1">
        <a:spcBef>
          <a:spcPct val="20000"/>
        </a:spcBef>
        <a:buSzPct val="120000"/>
        <a:buFontTx/>
        <a:buBlip>
          <a:blip r:embed="rId7"/>
        </a:buBlip>
        <a:defRPr sz="1200" kern="1200">
          <a:solidFill>
            <a:schemeClr val="tx1"/>
          </a:solidFill>
          <a:latin typeface="Arial" pitchFamily="34" charset="0"/>
          <a:ea typeface="+mn-ea"/>
          <a:cs typeface="Arial" pitchFamily="34" charset="0"/>
        </a:defRPr>
      </a:lvl2pPr>
      <a:lvl3pPr marL="357188" indent="-177800" algn="l" defTabSz="646364" rtl="0" eaLnBrk="1" latinLnBrk="0" hangingPunct="1">
        <a:spcBef>
          <a:spcPct val="20000"/>
        </a:spcBef>
        <a:buSzPct val="120000"/>
        <a:buFontTx/>
        <a:buBlip>
          <a:blip r:embed="rId7"/>
        </a:buBlip>
        <a:defRPr sz="1100" kern="1200">
          <a:solidFill>
            <a:schemeClr val="tx1"/>
          </a:solidFill>
          <a:latin typeface="Arial" pitchFamily="34" charset="0"/>
          <a:ea typeface="+mn-ea"/>
          <a:cs typeface="Arial" pitchFamily="34" charset="0"/>
        </a:defRPr>
      </a:lvl3pPr>
      <a:lvl4pPr marL="536575" indent="-179388" algn="l" defTabSz="646364" rtl="0" eaLnBrk="1" latinLnBrk="0" hangingPunct="1">
        <a:spcBef>
          <a:spcPct val="20000"/>
        </a:spcBef>
        <a:buSzPct val="120000"/>
        <a:buFontTx/>
        <a:buBlip>
          <a:blip r:embed="rId7"/>
        </a:buBlip>
        <a:defRPr sz="1000" kern="1200">
          <a:solidFill>
            <a:schemeClr val="tx1"/>
          </a:solidFill>
          <a:latin typeface="Arial" pitchFamily="34" charset="0"/>
          <a:ea typeface="+mn-ea"/>
          <a:cs typeface="Arial" pitchFamily="34" charset="0"/>
        </a:defRPr>
      </a:lvl4pPr>
      <a:lvl5pPr marL="625475" indent="-120650" algn="l" defTabSz="646364" rtl="0" eaLnBrk="1" latinLnBrk="0" hangingPunct="1">
        <a:spcBef>
          <a:spcPct val="20000"/>
        </a:spcBef>
        <a:buSzPct val="120000"/>
        <a:buFontTx/>
        <a:buBlip>
          <a:blip r:embed="rId7"/>
        </a:buBlip>
        <a:defRPr sz="1000" kern="1200">
          <a:solidFill>
            <a:schemeClr val="tx1"/>
          </a:solidFill>
          <a:latin typeface="Arial" pitchFamily="34" charset="0"/>
          <a:ea typeface="+mn-ea"/>
          <a:cs typeface="Arial" pitchFamily="34" charset="0"/>
        </a:defRPr>
      </a:lvl5pPr>
      <a:lvl6pPr marL="1777503" indent="-161592" algn="l" defTabSz="646364" rtl="0" eaLnBrk="1" latinLnBrk="0" hangingPunct="1">
        <a:spcBef>
          <a:spcPct val="20000"/>
        </a:spcBef>
        <a:buFont typeface="Arial" pitchFamily="34" charset="0"/>
        <a:buChar char="•"/>
        <a:defRPr sz="1414" kern="1200">
          <a:solidFill>
            <a:schemeClr val="tx1"/>
          </a:solidFill>
          <a:latin typeface="+mn-lt"/>
          <a:ea typeface="+mn-ea"/>
          <a:cs typeface="+mn-cs"/>
        </a:defRPr>
      </a:lvl6pPr>
      <a:lvl7pPr marL="2100685" indent="-161592" algn="l" defTabSz="646364" rtl="0" eaLnBrk="1" latinLnBrk="0" hangingPunct="1">
        <a:spcBef>
          <a:spcPct val="20000"/>
        </a:spcBef>
        <a:buFont typeface="Arial" pitchFamily="34" charset="0"/>
        <a:buChar char="•"/>
        <a:defRPr sz="1414" kern="1200">
          <a:solidFill>
            <a:schemeClr val="tx1"/>
          </a:solidFill>
          <a:latin typeface="+mn-lt"/>
          <a:ea typeface="+mn-ea"/>
          <a:cs typeface="+mn-cs"/>
        </a:defRPr>
      </a:lvl7pPr>
      <a:lvl8pPr marL="2423867" indent="-161592" algn="l" defTabSz="646364" rtl="0" eaLnBrk="1" latinLnBrk="0" hangingPunct="1">
        <a:spcBef>
          <a:spcPct val="20000"/>
        </a:spcBef>
        <a:buFont typeface="Arial" pitchFamily="34" charset="0"/>
        <a:buChar char="•"/>
        <a:defRPr sz="1414" kern="1200">
          <a:solidFill>
            <a:schemeClr val="tx1"/>
          </a:solidFill>
          <a:latin typeface="+mn-lt"/>
          <a:ea typeface="+mn-ea"/>
          <a:cs typeface="+mn-cs"/>
        </a:defRPr>
      </a:lvl8pPr>
      <a:lvl9pPr marL="2747049" indent="-161592" algn="l" defTabSz="646364" rtl="0" eaLnBrk="1" latinLnBrk="0" hangingPunct="1">
        <a:spcBef>
          <a:spcPct val="20000"/>
        </a:spcBef>
        <a:buFont typeface="Arial" pitchFamily="34" charset="0"/>
        <a:buChar char="•"/>
        <a:defRPr sz="1414" kern="1200">
          <a:solidFill>
            <a:schemeClr val="tx1"/>
          </a:solidFill>
          <a:latin typeface="+mn-lt"/>
          <a:ea typeface="+mn-ea"/>
          <a:cs typeface="+mn-cs"/>
        </a:defRPr>
      </a:lvl9pPr>
    </p:bodyStyle>
    <p:otherStyle>
      <a:defPPr>
        <a:defRPr lang="en-US"/>
      </a:defPPr>
      <a:lvl1pPr marL="0" algn="l" defTabSz="646364" rtl="0" eaLnBrk="1" latinLnBrk="0" hangingPunct="1">
        <a:defRPr sz="1272" kern="1200">
          <a:solidFill>
            <a:schemeClr val="tx1"/>
          </a:solidFill>
          <a:latin typeface="+mn-lt"/>
          <a:ea typeface="+mn-ea"/>
          <a:cs typeface="+mn-cs"/>
        </a:defRPr>
      </a:lvl1pPr>
      <a:lvl2pPr marL="323182" algn="l" defTabSz="646364" rtl="0" eaLnBrk="1" latinLnBrk="0" hangingPunct="1">
        <a:defRPr sz="1272" kern="1200">
          <a:solidFill>
            <a:schemeClr val="tx1"/>
          </a:solidFill>
          <a:latin typeface="+mn-lt"/>
          <a:ea typeface="+mn-ea"/>
          <a:cs typeface="+mn-cs"/>
        </a:defRPr>
      </a:lvl2pPr>
      <a:lvl3pPr marL="646364" algn="l" defTabSz="646364" rtl="0" eaLnBrk="1" latinLnBrk="0" hangingPunct="1">
        <a:defRPr sz="1272" kern="1200">
          <a:solidFill>
            <a:schemeClr val="tx1"/>
          </a:solidFill>
          <a:latin typeface="+mn-lt"/>
          <a:ea typeface="+mn-ea"/>
          <a:cs typeface="+mn-cs"/>
        </a:defRPr>
      </a:lvl3pPr>
      <a:lvl4pPr marL="969547" algn="l" defTabSz="646364" rtl="0" eaLnBrk="1" latinLnBrk="0" hangingPunct="1">
        <a:defRPr sz="1272" kern="1200">
          <a:solidFill>
            <a:schemeClr val="tx1"/>
          </a:solidFill>
          <a:latin typeface="+mn-lt"/>
          <a:ea typeface="+mn-ea"/>
          <a:cs typeface="+mn-cs"/>
        </a:defRPr>
      </a:lvl4pPr>
      <a:lvl5pPr marL="1292729" algn="l" defTabSz="646364" rtl="0" eaLnBrk="1" latinLnBrk="0" hangingPunct="1">
        <a:defRPr sz="1272" kern="1200">
          <a:solidFill>
            <a:schemeClr val="tx1"/>
          </a:solidFill>
          <a:latin typeface="+mn-lt"/>
          <a:ea typeface="+mn-ea"/>
          <a:cs typeface="+mn-cs"/>
        </a:defRPr>
      </a:lvl5pPr>
      <a:lvl6pPr marL="1615912" algn="l" defTabSz="646364" rtl="0" eaLnBrk="1" latinLnBrk="0" hangingPunct="1">
        <a:defRPr sz="1272" kern="1200">
          <a:solidFill>
            <a:schemeClr val="tx1"/>
          </a:solidFill>
          <a:latin typeface="+mn-lt"/>
          <a:ea typeface="+mn-ea"/>
          <a:cs typeface="+mn-cs"/>
        </a:defRPr>
      </a:lvl6pPr>
      <a:lvl7pPr marL="1939094" algn="l" defTabSz="646364" rtl="0" eaLnBrk="1" latinLnBrk="0" hangingPunct="1">
        <a:defRPr sz="1272" kern="1200">
          <a:solidFill>
            <a:schemeClr val="tx1"/>
          </a:solidFill>
          <a:latin typeface="+mn-lt"/>
          <a:ea typeface="+mn-ea"/>
          <a:cs typeface="+mn-cs"/>
        </a:defRPr>
      </a:lvl7pPr>
      <a:lvl8pPr marL="2262276" algn="l" defTabSz="646364" rtl="0" eaLnBrk="1" latinLnBrk="0" hangingPunct="1">
        <a:defRPr sz="1272" kern="1200">
          <a:solidFill>
            <a:schemeClr val="tx1"/>
          </a:solidFill>
          <a:latin typeface="+mn-lt"/>
          <a:ea typeface="+mn-ea"/>
          <a:cs typeface="+mn-cs"/>
        </a:defRPr>
      </a:lvl8pPr>
      <a:lvl9pPr marL="2585458" algn="l" defTabSz="646364" rtl="0" eaLnBrk="1" latinLnBrk="0" hangingPunct="1">
        <a:defRPr sz="1272"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367" userDrawn="1">
          <p15:clr>
            <a:srgbClr val="F26B43"/>
          </p15:clr>
        </p15:guide>
        <p15:guide id="2" pos="6543" userDrawn="1">
          <p15:clr>
            <a:srgbClr val="F26B43"/>
          </p15:clr>
        </p15:guide>
        <p15:guide id="3" pos="192" userDrawn="1">
          <p15:clr>
            <a:srgbClr val="F26B43"/>
          </p15:clr>
        </p15:guide>
        <p15:guide id="4" pos="3186" userDrawn="1">
          <p15:clr>
            <a:srgbClr val="F26B43"/>
          </p15:clr>
        </p15:guide>
        <p15:guide id="5" pos="3549" userDrawn="1">
          <p15:clr>
            <a:srgbClr val="F26B43"/>
          </p15:clr>
        </p15:guide>
        <p15:guide id="6" orient="horz" pos="4529" userDrawn="1">
          <p15:clr>
            <a:srgbClr val="F26B43"/>
          </p15:clr>
        </p15:guide>
        <p15:guide id="7" orient="horz" pos="460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 Placeholder 90">
            <a:extLst>
              <a:ext uri="{FF2B5EF4-FFF2-40B4-BE49-F238E27FC236}">
                <a16:creationId xmlns:a16="http://schemas.microsoft.com/office/drawing/2014/main" id="{61DBE426-B4BF-4EA2-8531-DA054ED50C4C}"/>
              </a:ext>
            </a:extLst>
          </p:cNvPr>
          <p:cNvSpPr>
            <a:spLocks noGrp="1"/>
          </p:cNvSpPr>
          <p:nvPr>
            <p:ph type="body" sz="quarter" idx="57"/>
          </p:nvPr>
        </p:nvSpPr>
        <p:spPr>
          <a:xfrm>
            <a:off x="304800" y="876551"/>
            <a:ext cx="4752975" cy="2201197"/>
          </a:xfrm>
        </p:spPr>
        <p:txBody>
          <a:bodyPr/>
          <a:lstStyle/>
          <a:p>
            <a:pPr lvl="2"/>
            <a:r>
              <a:rPr lang="en-US" dirty="0"/>
              <a:t>Medicines should help you stay healthy and live longer! </a:t>
            </a:r>
          </a:p>
          <a:p>
            <a:pPr lvl="2"/>
            <a:r>
              <a:rPr lang="en-US" dirty="0"/>
              <a:t>If you want to know more or are worried about your medicines talk to your pharmacist, doctor or health worker.</a:t>
            </a:r>
          </a:p>
          <a:p>
            <a:pPr lvl="2"/>
            <a:r>
              <a:rPr lang="en-US" dirty="0"/>
              <a:t>Medicines can look different if the brand changes. If you are not sure, always check.</a:t>
            </a:r>
          </a:p>
          <a:p>
            <a:pPr lvl="2"/>
            <a:r>
              <a:rPr lang="en-US" dirty="0"/>
              <a:t>Keep medicines in a safe place where kids can’t get them. </a:t>
            </a:r>
          </a:p>
          <a:p>
            <a:pPr lvl="2"/>
            <a:r>
              <a:rPr lang="en-US" dirty="0"/>
              <a:t>Check the expiry date on medicines. If they are old, take them back to the clinic or pharmacy. </a:t>
            </a:r>
          </a:p>
          <a:p>
            <a:pPr lvl="2"/>
            <a:r>
              <a:rPr lang="en-US" dirty="0"/>
              <a:t>Heat and light can stop medicines working properly. Do not leave them in the sun or a place that can get hot, like a car. </a:t>
            </a:r>
          </a:p>
          <a:p>
            <a:pPr lvl="2"/>
            <a:r>
              <a:rPr lang="en-US" dirty="0"/>
              <a:t>Do not share your medicines with other people. </a:t>
            </a:r>
          </a:p>
        </p:txBody>
      </p:sp>
      <p:sp>
        <p:nvSpPr>
          <p:cNvPr id="63" name="Text Placeholder 62">
            <a:extLst>
              <a:ext uri="{FF2B5EF4-FFF2-40B4-BE49-F238E27FC236}">
                <a16:creationId xmlns:a16="http://schemas.microsoft.com/office/drawing/2014/main" id="{D2B877A6-67A7-4158-B09D-42CFCC54CCC6}"/>
              </a:ext>
            </a:extLst>
          </p:cNvPr>
          <p:cNvSpPr>
            <a:spLocks noGrp="1"/>
          </p:cNvSpPr>
          <p:nvPr>
            <p:ph type="body" sz="quarter" idx="24"/>
          </p:nvPr>
        </p:nvSpPr>
        <p:spPr/>
        <p:txBody>
          <a:bodyPr/>
          <a:lstStyle/>
          <a:p>
            <a:endParaRPr lang="en-AU"/>
          </a:p>
        </p:txBody>
      </p:sp>
      <p:sp>
        <p:nvSpPr>
          <p:cNvPr id="64" name="Text Placeholder 63">
            <a:extLst>
              <a:ext uri="{FF2B5EF4-FFF2-40B4-BE49-F238E27FC236}">
                <a16:creationId xmlns:a16="http://schemas.microsoft.com/office/drawing/2014/main" id="{A69B46BD-3947-470C-BDF0-1C9C6A6FD11D}"/>
              </a:ext>
            </a:extLst>
          </p:cNvPr>
          <p:cNvSpPr>
            <a:spLocks noGrp="1"/>
          </p:cNvSpPr>
          <p:nvPr>
            <p:ph type="body" sz="quarter" idx="30"/>
          </p:nvPr>
        </p:nvSpPr>
        <p:spPr/>
        <p:txBody>
          <a:bodyPr/>
          <a:lstStyle/>
          <a:p>
            <a:endParaRPr lang="en-AU"/>
          </a:p>
        </p:txBody>
      </p:sp>
      <p:sp>
        <p:nvSpPr>
          <p:cNvPr id="65" name="Text Placeholder 64">
            <a:extLst>
              <a:ext uri="{FF2B5EF4-FFF2-40B4-BE49-F238E27FC236}">
                <a16:creationId xmlns:a16="http://schemas.microsoft.com/office/drawing/2014/main" id="{B71AA76C-76A9-47E9-881F-B97CBECA0B53}"/>
              </a:ext>
            </a:extLst>
          </p:cNvPr>
          <p:cNvSpPr>
            <a:spLocks noGrp="1"/>
          </p:cNvSpPr>
          <p:nvPr>
            <p:ph type="body" sz="quarter" idx="48"/>
          </p:nvPr>
        </p:nvSpPr>
        <p:spPr/>
        <p:txBody>
          <a:bodyPr/>
          <a:lstStyle/>
          <a:p>
            <a:endParaRPr lang="en-AU"/>
          </a:p>
        </p:txBody>
      </p:sp>
      <p:sp>
        <p:nvSpPr>
          <p:cNvPr id="66" name="Text Placeholder 65">
            <a:extLst>
              <a:ext uri="{FF2B5EF4-FFF2-40B4-BE49-F238E27FC236}">
                <a16:creationId xmlns:a16="http://schemas.microsoft.com/office/drawing/2014/main" id="{CD3C1EAC-282A-49F9-8A8F-EA3FEF5C9EC2}"/>
              </a:ext>
            </a:extLst>
          </p:cNvPr>
          <p:cNvSpPr>
            <a:spLocks noGrp="1"/>
          </p:cNvSpPr>
          <p:nvPr>
            <p:ph type="body" sz="quarter" idx="50"/>
          </p:nvPr>
        </p:nvSpPr>
        <p:spPr/>
        <p:txBody>
          <a:bodyPr/>
          <a:lstStyle/>
          <a:p>
            <a:endParaRPr lang="en-AU"/>
          </a:p>
        </p:txBody>
      </p:sp>
      <p:sp>
        <p:nvSpPr>
          <p:cNvPr id="67" name="Text Placeholder 66">
            <a:extLst>
              <a:ext uri="{FF2B5EF4-FFF2-40B4-BE49-F238E27FC236}">
                <a16:creationId xmlns:a16="http://schemas.microsoft.com/office/drawing/2014/main" id="{ECFD4EE3-8EFA-4409-9BD0-40147ADE0217}"/>
              </a:ext>
            </a:extLst>
          </p:cNvPr>
          <p:cNvSpPr>
            <a:spLocks noGrp="1"/>
          </p:cNvSpPr>
          <p:nvPr>
            <p:ph type="body" sz="quarter" idx="51"/>
          </p:nvPr>
        </p:nvSpPr>
        <p:spPr/>
        <p:txBody>
          <a:bodyPr/>
          <a:lstStyle/>
          <a:p>
            <a:endParaRPr lang="en-AU"/>
          </a:p>
        </p:txBody>
      </p:sp>
      <p:sp>
        <p:nvSpPr>
          <p:cNvPr id="68" name="Text Placeholder 67">
            <a:extLst>
              <a:ext uri="{FF2B5EF4-FFF2-40B4-BE49-F238E27FC236}">
                <a16:creationId xmlns:a16="http://schemas.microsoft.com/office/drawing/2014/main" id="{A5B5A3AB-3506-44EB-A2D0-2609B5989E35}"/>
              </a:ext>
            </a:extLst>
          </p:cNvPr>
          <p:cNvSpPr>
            <a:spLocks noGrp="1"/>
          </p:cNvSpPr>
          <p:nvPr>
            <p:ph type="body" sz="quarter" idx="53"/>
          </p:nvPr>
        </p:nvSpPr>
        <p:spPr/>
        <p:txBody>
          <a:bodyPr/>
          <a:lstStyle/>
          <a:p>
            <a:endParaRPr lang="en-AU"/>
          </a:p>
        </p:txBody>
      </p:sp>
      <p:sp>
        <p:nvSpPr>
          <p:cNvPr id="69" name="Text Placeholder 68">
            <a:extLst>
              <a:ext uri="{FF2B5EF4-FFF2-40B4-BE49-F238E27FC236}">
                <a16:creationId xmlns:a16="http://schemas.microsoft.com/office/drawing/2014/main" id="{EBBEEBE6-B234-470C-A4EE-AABEE0B855F4}"/>
              </a:ext>
            </a:extLst>
          </p:cNvPr>
          <p:cNvSpPr>
            <a:spLocks noGrp="1"/>
          </p:cNvSpPr>
          <p:nvPr>
            <p:ph type="body" sz="quarter" idx="61"/>
          </p:nvPr>
        </p:nvSpPr>
        <p:spPr/>
        <p:txBody>
          <a:bodyPr/>
          <a:lstStyle/>
          <a:p>
            <a:endParaRPr lang="en-AU"/>
          </a:p>
        </p:txBody>
      </p:sp>
      <p:sp>
        <p:nvSpPr>
          <p:cNvPr id="70" name="Text Placeholder 69">
            <a:extLst>
              <a:ext uri="{FF2B5EF4-FFF2-40B4-BE49-F238E27FC236}">
                <a16:creationId xmlns:a16="http://schemas.microsoft.com/office/drawing/2014/main" id="{F897A456-0AAE-4B49-B476-235A24D07715}"/>
              </a:ext>
            </a:extLst>
          </p:cNvPr>
          <p:cNvSpPr>
            <a:spLocks noGrp="1"/>
          </p:cNvSpPr>
          <p:nvPr>
            <p:ph type="body" sz="quarter" idx="63"/>
          </p:nvPr>
        </p:nvSpPr>
        <p:spPr/>
        <p:txBody>
          <a:bodyPr/>
          <a:lstStyle/>
          <a:p>
            <a:endParaRPr lang="en-AU"/>
          </a:p>
        </p:txBody>
      </p:sp>
      <p:sp>
        <p:nvSpPr>
          <p:cNvPr id="13" name="Text Placeholder 12">
            <a:extLst>
              <a:ext uri="{FF2B5EF4-FFF2-40B4-BE49-F238E27FC236}">
                <a16:creationId xmlns:a16="http://schemas.microsoft.com/office/drawing/2014/main" id="{4040A240-2472-4C15-B2FE-19B4A95E7712}"/>
              </a:ext>
            </a:extLst>
          </p:cNvPr>
          <p:cNvSpPr>
            <a:spLocks noGrp="1"/>
          </p:cNvSpPr>
          <p:nvPr>
            <p:ph type="body" sz="quarter" idx="75"/>
          </p:nvPr>
        </p:nvSpPr>
        <p:spPr>
          <a:xfrm>
            <a:off x="5706078" y="1768758"/>
            <a:ext cx="1008000" cy="203624"/>
          </a:xfrm>
        </p:spPr>
        <p:txBody>
          <a:bodyPr/>
          <a:lstStyle/>
          <a:p>
            <a:r>
              <a:rPr lang="en-AU" dirty="0"/>
              <a:t>Medicines list for:</a:t>
            </a:r>
          </a:p>
          <a:p>
            <a:endParaRPr lang="en-AU" dirty="0"/>
          </a:p>
        </p:txBody>
      </p:sp>
      <p:sp>
        <p:nvSpPr>
          <p:cNvPr id="14" name="Text Placeholder 13">
            <a:extLst>
              <a:ext uri="{FF2B5EF4-FFF2-40B4-BE49-F238E27FC236}">
                <a16:creationId xmlns:a16="http://schemas.microsoft.com/office/drawing/2014/main" id="{76F7E99E-336A-4ED4-ACA2-155B77E5E0A8}"/>
              </a:ext>
            </a:extLst>
          </p:cNvPr>
          <p:cNvSpPr>
            <a:spLocks noGrp="1"/>
          </p:cNvSpPr>
          <p:nvPr>
            <p:ph type="body" sz="quarter" idx="76"/>
          </p:nvPr>
        </p:nvSpPr>
        <p:spPr>
          <a:xfrm>
            <a:off x="5706078" y="1995689"/>
            <a:ext cx="1188000" cy="203624"/>
          </a:xfrm>
        </p:spPr>
        <p:txBody>
          <a:bodyPr/>
          <a:lstStyle/>
          <a:p>
            <a:r>
              <a:rPr lang="en-AU" dirty="0"/>
              <a:t>Patient date of birth:</a:t>
            </a:r>
          </a:p>
        </p:txBody>
      </p:sp>
      <p:sp>
        <p:nvSpPr>
          <p:cNvPr id="15" name="Text Placeholder 14">
            <a:extLst>
              <a:ext uri="{FF2B5EF4-FFF2-40B4-BE49-F238E27FC236}">
                <a16:creationId xmlns:a16="http://schemas.microsoft.com/office/drawing/2014/main" id="{4B28133F-0AE4-40BA-A69D-5DEED4E7F299}"/>
              </a:ext>
            </a:extLst>
          </p:cNvPr>
          <p:cNvSpPr>
            <a:spLocks noGrp="1"/>
          </p:cNvSpPr>
          <p:nvPr>
            <p:ph type="body" sz="quarter" idx="77"/>
          </p:nvPr>
        </p:nvSpPr>
        <p:spPr>
          <a:xfrm>
            <a:off x="5706078" y="2409505"/>
            <a:ext cx="1008000" cy="203624"/>
          </a:xfrm>
        </p:spPr>
        <p:txBody>
          <a:bodyPr/>
          <a:lstStyle/>
          <a:p>
            <a:r>
              <a:rPr lang="en-AU" dirty="0"/>
              <a:t>Address: </a:t>
            </a:r>
          </a:p>
        </p:txBody>
      </p:sp>
      <p:sp>
        <p:nvSpPr>
          <p:cNvPr id="16" name="Text Placeholder 15">
            <a:extLst>
              <a:ext uri="{FF2B5EF4-FFF2-40B4-BE49-F238E27FC236}">
                <a16:creationId xmlns:a16="http://schemas.microsoft.com/office/drawing/2014/main" id="{FB3E289C-0A11-40F6-AD92-8B16A2953D92}"/>
              </a:ext>
            </a:extLst>
          </p:cNvPr>
          <p:cNvSpPr>
            <a:spLocks noGrp="1"/>
          </p:cNvSpPr>
          <p:nvPr>
            <p:ph type="body" sz="quarter" idx="78"/>
          </p:nvPr>
        </p:nvSpPr>
        <p:spPr>
          <a:xfrm>
            <a:off x="5706078" y="3102327"/>
            <a:ext cx="1008000" cy="203624"/>
          </a:xfrm>
        </p:spPr>
        <p:txBody>
          <a:bodyPr/>
          <a:lstStyle/>
          <a:p>
            <a:r>
              <a:rPr lang="en-AU" dirty="0"/>
              <a:t>Medicare no: </a:t>
            </a:r>
          </a:p>
        </p:txBody>
      </p:sp>
      <p:sp>
        <p:nvSpPr>
          <p:cNvPr id="17" name="Text Placeholder 16">
            <a:extLst>
              <a:ext uri="{FF2B5EF4-FFF2-40B4-BE49-F238E27FC236}">
                <a16:creationId xmlns:a16="http://schemas.microsoft.com/office/drawing/2014/main" id="{3C6314AB-FA5D-4D11-8D47-864B61754ED1}"/>
              </a:ext>
            </a:extLst>
          </p:cNvPr>
          <p:cNvSpPr>
            <a:spLocks noGrp="1"/>
          </p:cNvSpPr>
          <p:nvPr>
            <p:ph type="body" sz="quarter" idx="79"/>
          </p:nvPr>
        </p:nvSpPr>
        <p:spPr>
          <a:xfrm>
            <a:off x="5706078" y="3335933"/>
            <a:ext cx="1008000" cy="203624"/>
          </a:xfrm>
        </p:spPr>
        <p:txBody>
          <a:bodyPr/>
          <a:lstStyle/>
          <a:p>
            <a:r>
              <a:rPr lang="en-AU" dirty="0"/>
              <a:t>Concession card:</a:t>
            </a:r>
          </a:p>
        </p:txBody>
      </p:sp>
      <p:sp>
        <p:nvSpPr>
          <p:cNvPr id="18" name="Text Placeholder 17">
            <a:extLst>
              <a:ext uri="{FF2B5EF4-FFF2-40B4-BE49-F238E27FC236}">
                <a16:creationId xmlns:a16="http://schemas.microsoft.com/office/drawing/2014/main" id="{EA7E3EFF-8FCE-471B-9034-FF73B11D7675}"/>
              </a:ext>
            </a:extLst>
          </p:cNvPr>
          <p:cNvSpPr>
            <a:spLocks noGrp="1"/>
          </p:cNvSpPr>
          <p:nvPr>
            <p:ph type="body" sz="quarter" idx="80"/>
          </p:nvPr>
        </p:nvSpPr>
        <p:spPr>
          <a:xfrm>
            <a:off x="5706078" y="3576213"/>
            <a:ext cx="1188000" cy="203624"/>
          </a:xfrm>
        </p:spPr>
        <p:txBody>
          <a:bodyPr/>
          <a:lstStyle/>
          <a:p>
            <a:r>
              <a:rPr lang="en-AU" dirty="0"/>
              <a:t>Emergency contact:</a:t>
            </a:r>
          </a:p>
        </p:txBody>
      </p:sp>
      <p:sp>
        <p:nvSpPr>
          <p:cNvPr id="19" name="Text Placeholder 18">
            <a:extLst>
              <a:ext uri="{FF2B5EF4-FFF2-40B4-BE49-F238E27FC236}">
                <a16:creationId xmlns:a16="http://schemas.microsoft.com/office/drawing/2014/main" id="{0C419D61-0F0B-4C16-9149-99D7CF02E51E}"/>
              </a:ext>
            </a:extLst>
          </p:cNvPr>
          <p:cNvSpPr>
            <a:spLocks noGrp="1"/>
          </p:cNvSpPr>
          <p:nvPr>
            <p:ph type="body" sz="quarter" idx="81"/>
          </p:nvPr>
        </p:nvSpPr>
        <p:spPr>
          <a:xfrm>
            <a:off x="5706078" y="4024722"/>
            <a:ext cx="1008000" cy="203624"/>
          </a:xfrm>
        </p:spPr>
        <p:txBody>
          <a:bodyPr/>
          <a:lstStyle/>
          <a:p>
            <a:r>
              <a:rPr lang="en-AU" dirty="0"/>
              <a:t>Date prepared:</a:t>
            </a:r>
          </a:p>
        </p:txBody>
      </p:sp>
      <p:sp>
        <p:nvSpPr>
          <p:cNvPr id="20" name="Text Placeholder 19">
            <a:extLst>
              <a:ext uri="{FF2B5EF4-FFF2-40B4-BE49-F238E27FC236}">
                <a16:creationId xmlns:a16="http://schemas.microsoft.com/office/drawing/2014/main" id="{B3F8591A-BCAF-4201-AD76-A6DCC56084A3}"/>
              </a:ext>
            </a:extLst>
          </p:cNvPr>
          <p:cNvSpPr>
            <a:spLocks noGrp="1"/>
          </p:cNvSpPr>
          <p:nvPr>
            <p:ph type="body" sz="quarter" idx="82"/>
          </p:nvPr>
        </p:nvSpPr>
        <p:spPr>
          <a:xfrm>
            <a:off x="5706078" y="4262361"/>
            <a:ext cx="1008000" cy="203624"/>
          </a:xfrm>
        </p:spPr>
        <p:txBody>
          <a:bodyPr/>
          <a:lstStyle/>
          <a:p>
            <a:r>
              <a:rPr lang="en-AU" dirty="0"/>
              <a:t>Prepared by:</a:t>
            </a:r>
          </a:p>
        </p:txBody>
      </p:sp>
      <p:sp>
        <p:nvSpPr>
          <p:cNvPr id="21" name="Text Placeholder 20">
            <a:extLst>
              <a:ext uri="{FF2B5EF4-FFF2-40B4-BE49-F238E27FC236}">
                <a16:creationId xmlns:a16="http://schemas.microsoft.com/office/drawing/2014/main" id="{10B545E4-5CD2-4E9B-BBA5-2AC0B11A9D90}"/>
              </a:ext>
            </a:extLst>
          </p:cNvPr>
          <p:cNvSpPr>
            <a:spLocks noGrp="1"/>
          </p:cNvSpPr>
          <p:nvPr>
            <p:ph type="body" sz="quarter" idx="84"/>
          </p:nvPr>
        </p:nvSpPr>
        <p:spPr>
          <a:xfrm>
            <a:off x="5706078" y="5191430"/>
            <a:ext cx="1008000" cy="203624"/>
          </a:xfrm>
        </p:spPr>
        <p:txBody>
          <a:bodyPr/>
          <a:lstStyle/>
          <a:p>
            <a:r>
              <a:rPr lang="en-AU" dirty="0"/>
              <a:t>Phone: </a:t>
            </a:r>
          </a:p>
        </p:txBody>
      </p:sp>
      <p:sp>
        <p:nvSpPr>
          <p:cNvPr id="96" name="Text Placeholder 95">
            <a:extLst>
              <a:ext uri="{FF2B5EF4-FFF2-40B4-BE49-F238E27FC236}">
                <a16:creationId xmlns:a16="http://schemas.microsoft.com/office/drawing/2014/main" id="{17D01C71-1DFF-4FE6-9AE7-C363B054B3D0}"/>
              </a:ext>
            </a:extLst>
          </p:cNvPr>
          <p:cNvSpPr>
            <a:spLocks noGrp="1"/>
          </p:cNvSpPr>
          <p:nvPr>
            <p:ph type="body" sz="quarter" idx="85"/>
          </p:nvPr>
        </p:nvSpPr>
        <p:spPr>
          <a:xfrm>
            <a:off x="379865" y="4656333"/>
            <a:ext cx="4628207" cy="203624"/>
          </a:xfrm>
        </p:spPr>
        <p:txBody>
          <a:bodyPr/>
          <a:lstStyle/>
          <a:p>
            <a:r>
              <a:rPr lang="en-AU" dirty="0"/>
              <a:t>Extra information</a:t>
            </a:r>
          </a:p>
        </p:txBody>
      </p:sp>
      <p:sp>
        <p:nvSpPr>
          <p:cNvPr id="48" name="Text Placeholder 47">
            <a:extLst>
              <a:ext uri="{FF2B5EF4-FFF2-40B4-BE49-F238E27FC236}">
                <a16:creationId xmlns:a16="http://schemas.microsoft.com/office/drawing/2014/main" id="{BF1AA8A5-5337-40E1-9453-388C09CA2052}"/>
              </a:ext>
            </a:extLst>
          </p:cNvPr>
          <p:cNvSpPr>
            <a:spLocks noGrp="1"/>
          </p:cNvSpPr>
          <p:nvPr>
            <p:ph type="body" sz="quarter" idx="88"/>
          </p:nvPr>
        </p:nvSpPr>
        <p:spPr>
          <a:xfrm>
            <a:off x="5706078" y="5431710"/>
            <a:ext cx="1008000" cy="203624"/>
          </a:xfrm>
        </p:spPr>
        <p:txBody>
          <a:bodyPr/>
          <a:lstStyle/>
          <a:p>
            <a:r>
              <a:rPr lang="en-US" dirty="0"/>
              <a:t>Email:</a:t>
            </a:r>
            <a:endParaRPr lang="en-AU" dirty="0"/>
          </a:p>
        </p:txBody>
      </p:sp>
      <p:sp>
        <p:nvSpPr>
          <p:cNvPr id="92" name="Text Placeholder 91">
            <a:extLst>
              <a:ext uri="{FF2B5EF4-FFF2-40B4-BE49-F238E27FC236}">
                <a16:creationId xmlns:a16="http://schemas.microsoft.com/office/drawing/2014/main" id="{6C97677A-1D1C-421A-95DE-EABE3DC402F0}"/>
              </a:ext>
            </a:extLst>
          </p:cNvPr>
          <p:cNvSpPr>
            <a:spLocks noGrp="1"/>
          </p:cNvSpPr>
          <p:nvPr>
            <p:ph type="body" sz="quarter" idx="59"/>
          </p:nvPr>
        </p:nvSpPr>
        <p:spPr>
          <a:xfrm>
            <a:off x="305346" y="3203772"/>
            <a:ext cx="4748400" cy="1303465"/>
          </a:xfrm>
        </p:spPr>
        <p:txBody>
          <a:bodyPr/>
          <a:lstStyle/>
          <a:p>
            <a:r>
              <a:rPr lang="en-US" dirty="0"/>
              <a:t>Make sure you tell your doctor, pharmacist and health workers about all the medicines you use. This might include medicines you choose from the shop or pharmacy, creams and lotions, ear or eye drops, vitamins, traditional and bush medicines, puffers and more. This helps them make sure they can all be used together safely and help you decide if they’re the best medicines for you. </a:t>
            </a:r>
          </a:p>
        </p:txBody>
      </p:sp>
      <p:sp>
        <p:nvSpPr>
          <p:cNvPr id="71" name="Text Placeholder 70">
            <a:extLst>
              <a:ext uri="{FF2B5EF4-FFF2-40B4-BE49-F238E27FC236}">
                <a16:creationId xmlns:a16="http://schemas.microsoft.com/office/drawing/2014/main" id="{058C104B-DDD8-4718-9976-595BE7426A23}"/>
              </a:ext>
            </a:extLst>
          </p:cNvPr>
          <p:cNvSpPr>
            <a:spLocks noGrp="1"/>
          </p:cNvSpPr>
          <p:nvPr>
            <p:ph type="body" sz="quarter" idx="90"/>
          </p:nvPr>
        </p:nvSpPr>
        <p:spPr/>
        <p:txBody>
          <a:bodyPr/>
          <a:lstStyle/>
          <a:p>
            <a:endParaRPr lang="en-AU"/>
          </a:p>
        </p:txBody>
      </p:sp>
      <p:sp>
        <p:nvSpPr>
          <p:cNvPr id="72" name="Text Placeholder 71">
            <a:extLst>
              <a:ext uri="{FF2B5EF4-FFF2-40B4-BE49-F238E27FC236}">
                <a16:creationId xmlns:a16="http://schemas.microsoft.com/office/drawing/2014/main" id="{3FE032FD-EC21-47F0-9ED1-35B2FC5B5EDD}"/>
              </a:ext>
            </a:extLst>
          </p:cNvPr>
          <p:cNvSpPr>
            <a:spLocks noGrp="1"/>
          </p:cNvSpPr>
          <p:nvPr>
            <p:ph type="body" sz="quarter" idx="91"/>
          </p:nvPr>
        </p:nvSpPr>
        <p:spPr/>
        <p:txBody>
          <a:bodyPr/>
          <a:lstStyle/>
          <a:p>
            <a:endParaRPr lang="en-AU"/>
          </a:p>
        </p:txBody>
      </p:sp>
      <p:sp>
        <p:nvSpPr>
          <p:cNvPr id="73" name="Text Placeholder 72">
            <a:extLst>
              <a:ext uri="{FF2B5EF4-FFF2-40B4-BE49-F238E27FC236}">
                <a16:creationId xmlns:a16="http://schemas.microsoft.com/office/drawing/2014/main" id="{AFCE047C-8D2E-4C10-8764-DAF6EB5E0A78}"/>
              </a:ext>
            </a:extLst>
          </p:cNvPr>
          <p:cNvSpPr>
            <a:spLocks noGrp="1"/>
          </p:cNvSpPr>
          <p:nvPr>
            <p:ph type="body" sz="quarter" idx="92"/>
          </p:nvPr>
        </p:nvSpPr>
        <p:spPr/>
        <p:txBody>
          <a:bodyPr/>
          <a:lstStyle/>
          <a:p>
            <a:endParaRPr lang="en-AU"/>
          </a:p>
        </p:txBody>
      </p:sp>
      <p:sp>
        <p:nvSpPr>
          <p:cNvPr id="74" name="Text Placeholder 73">
            <a:extLst>
              <a:ext uri="{FF2B5EF4-FFF2-40B4-BE49-F238E27FC236}">
                <a16:creationId xmlns:a16="http://schemas.microsoft.com/office/drawing/2014/main" id="{8D07A1FA-8BA2-44F4-BAB2-F0EABD29CB86}"/>
              </a:ext>
            </a:extLst>
          </p:cNvPr>
          <p:cNvSpPr>
            <a:spLocks noGrp="1"/>
          </p:cNvSpPr>
          <p:nvPr>
            <p:ph type="body" sz="quarter" idx="93"/>
          </p:nvPr>
        </p:nvSpPr>
        <p:spPr/>
        <p:txBody>
          <a:bodyPr/>
          <a:lstStyle/>
          <a:p>
            <a:endParaRPr lang="en-AU"/>
          </a:p>
        </p:txBody>
      </p:sp>
      <p:sp>
        <p:nvSpPr>
          <p:cNvPr id="75" name="Text Placeholder 74">
            <a:extLst>
              <a:ext uri="{FF2B5EF4-FFF2-40B4-BE49-F238E27FC236}">
                <a16:creationId xmlns:a16="http://schemas.microsoft.com/office/drawing/2014/main" id="{AA30009E-94D6-4C8B-A081-0BFD3419BBB0}"/>
              </a:ext>
            </a:extLst>
          </p:cNvPr>
          <p:cNvSpPr>
            <a:spLocks noGrp="1"/>
          </p:cNvSpPr>
          <p:nvPr>
            <p:ph type="body" sz="quarter" idx="94"/>
          </p:nvPr>
        </p:nvSpPr>
        <p:spPr/>
        <p:txBody>
          <a:bodyPr/>
          <a:lstStyle/>
          <a:p>
            <a:endParaRPr lang="en-AU"/>
          </a:p>
        </p:txBody>
      </p:sp>
      <p:sp>
        <p:nvSpPr>
          <p:cNvPr id="76" name="Text Placeholder 75">
            <a:extLst>
              <a:ext uri="{FF2B5EF4-FFF2-40B4-BE49-F238E27FC236}">
                <a16:creationId xmlns:a16="http://schemas.microsoft.com/office/drawing/2014/main" id="{CB451BAD-FE24-46BF-95D3-6B805602DCB4}"/>
              </a:ext>
            </a:extLst>
          </p:cNvPr>
          <p:cNvSpPr>
            <a:spLocks noGrp="1"/>
          </p:cNvSpPr>
          <p:nvPr>
            <p:ph type="body" sz="quarter" idx="95"/>
          </p:nvPr>
        </p:nvSpPr>
        <p:spPr/>
        <p:txBody>
          <a:bodyPr/>
          <a:lstStyle/>
          <a:p>
            <a:endParaRPr lang="en-AU"/>
          </a:p>
        </p:txBody>
      </p:sp>
      <p:sp>
        <p:nvSpPr>
          <p:cNvPr id="77" name="Text Placeholder 76">
            <a:extLst>
              <a:ext uri="{FF2B5EF4-FFF2-40B4-BE49-F238E27FC236}">
                <a16:creationId xmlns:a16="http://schemas.microsoft.com/office/drawing/2014/main" id="{BDCF0193-158F-47A3-A003-026A735F90C5}"/>
              </a:ext>
            </a:extLst>
          </p:cNvPr>
          <p:cNvSpPr>
            <a:spLocks noGrp="1"/>
          </p:cNvSpPr>
          <p:nvPr>
            <p:ph type="body" sz="quarter" idx="96"/>
          </p:nvPr>
        </p:nvSpPr>
        <p:spPr/>
        <p:txBody>
          <a:bodyPr/>
          <a:lstStyle/>
          <a:p>
            <a:endParaRPr lang="en-AU"/>
          </a:p>
        </p:txBody>
      </p:sp>
      <p:sp>
        <p:nvSpPr>
          <p:cNvPr id="78" name="Text Placeholder 77">
            <a:extLst>
              <a:ext uri="{FF2B5EF4-FFF2-40B4-BE49-F238E27FC236}">
                <a16:creationId xmlns:a16="http://schemas.microsoft.com/office/drawing/2014/main" id="{B88D3EF3-D2BE-4D40-8D24-5C8A63E532D2}"/>
              </a:ext>
            </a:extLst>
          </p:cNvPr>
          <p:cNvSpPr>
            <a:spLocks noGrp="1"/>
          </p:cNvSpPr>
          <p:nvPr>
            <p:ph type="body" sz="quarter" idx="97"/>
          </p:nvPr>
        </p:nvSpPr>
        <p:spPr/>
        <p:txBody>
          <a:bodyPr/>
          <a:lstStyle/>
          <a:p>
            <a:endParaRPr lang="en-AU"/>
          </a:p>
        </p:txBody>
      </p:sp>
      <p:sp>
        <p:nvSpPr>
          <p:cNvPr id="79" name="Text Placeholder 78">
            <a:extLst>
              <a:ext uri="{FF2B5EF4-FFF2-40B4-BE49-F238E27FC236}">
                <a16:creationId xmlns:a16="http://schemas.microsoft.com/office/drawing/2014/main" id="{626426A2-A351-4FA5-BC03-17BFDF87BB26}"/>
              </a:ext>
            </a:extLst>
          </p:cNvPr>
          <p:cNvSpPr>
            <a:spLocks noGrp="1"/>
          </p:cNvSpPr>
          <p:nvPr>
            <p:ph type="body" sz="quarter" idx="98"/>
          </p:nvPr>
        </p:nvSpPr>
        <p:spPr/>
        <p:txBody>
          <a:bodyPr/>
          <a:lstStyle/>
          <a:p>
            <a:endParaRPr lang="en-AU"/>
          </a:p>
        </p:txBody>
      </p:sp>
      <p:sp>
        <p:nvSpPr>
          <p:cNvPr id="80" name="Text Placeholder 79">
            <a:extLst>
              <a:ext uri="{FF2B5EF4-FFF2-40B4-BE49-F238E27FC236}">
                <a16:creationId xmlns:a16="http://schemas.microsoft.com/office/drawing/2014/main" id="{9FD3FD22-10C9-4093-9454-9FCC082ACBC4}"/>
              </a:ext>
            </a:extLst>
          </p:cNvPr>
          <p:cNvSpPr>
            <a:spLocks noGrp="1"/>
          </p:cNvSpPr>
          <p:nvPr>
            <p:ph type="body" sz="quarter" idx="99"/>
          </p:nvPr>
        </p:nvSpPr>
        <p:spPr/>
        <p:txBody>
          <a:bodyPr/>
          <a:lstStyle/>
          <a:p>
            <a:endParaRPr lang="en-AU"/>
          </a:p>
        </p:txBody>
      </p:sp>
      <p:sp>
        <p:nvSpPr>
          <p:cNvPr id="81" name="Text Placeholder 80">
            <a:extLst>
              <a:ext uri="{FF2B5EF4-FFF2-40B4-BE49-F238E27FC236}">
                <a16:creationId xmlns:a16="http://schemas.microsoft.com/office/drawing/2014/main" id="{59F16633-8048-44B0-992C-543521DD26B8}"/>
              </a:ext>
            </a:extLst>
          </p:cNvPr>
          <p:cNvSpPr>
            <a:spLocks noGrp="1"/>
          </p:cNvSpPr>
          <p:nvPr>
            <p:ph type="body" sz="quarter" idx="100"/>
          </p:nvPr>
        </p:nvSpPr>
        <p:spPr/>
        <p:txBody>
          <a:bodyPr/>
          <a:lstStyle/>
          <a:p>
            <a:endParaRPr lang="en-AU"/>
          </a:p>
        </p:txBody>
      </p:sp>
      <p:sp>
        <p:nvSpPr>
          <p:cNvPr id="2" name="TextBox 1" hidden="1">
            <a:extLst>
              <a:ext uri="{FF2B5EF4-FFF2-40B4-BE49-F238E27FC236}">
                <a16:creationId xmlns:a16="http://schemas.microsoft.com/office/drawing/2014/main" id="{78CC967D-0D2A-4EB7-8A8F-1190A56CCAA9}"/>
              </a:ext>
            </a:extLst>
          </p:cNvPr>
          <p:cNvSpPr txBox="1"/>
          <p:nvPr/>
        </p:nvSpPr>
        <p:spPr>
          <a:xfrm>
            <a:off x="8945173" y="1826744"/>
            <a:ext cx="1369285" cy="246221"/>
          </a:xfrm>
          <a:prstGeom prst="rect">
            <a:avLst/>
          </a:prstGeom>
          <a:solidFill>
            <a:schemeClr val="accent4"/>
          </a:solidFill>
          <a:ln>
            <a:solidFill>
              <a:schemeClr val="accent1"/>
            </a:solidFill>
          </a:ln>
        </p:spPr>
        <p:txBody>
          <a:bodyPr wrap="none" rtlCol="0">
            <a:spAutoFit/>
          </a:bodyPr>
          <a:lstStyle/>
          <a:p>
            <a:pPr algn="ctr"/>
            <a:r>
              <a:rPr lang="en-AU" sz="1000" dirty="0">
                <a:latin typeface="Arial" panose="020B0604020202020204" pitchFamily="34" charset="0"/>
                <a:cs typeface="Arial" panose="020B0604020202020204" pitchFamily="34" charset="0"/>
              </a:rPr>
              <a:t>Essential information</a:t>
            </a:r>
          </a:p>
        </p:txBody>
      </p:sp>
      <p:sp>
        <p:nvSpPr>
          <p:cNvPr id="27" name="TextBox 26" hidden="1">
            <a:extLst>
              <a:ext uri="{FF2B5EF4-FFF2-40B4-BE49-F238E27FC236}">
                <a16:creationId xmlns:a16="http://schemas.microsoft.com/office/drawing/2014/main" id="{04F21815-36E6-4A02-B50F-EDCB023FF860}"/>
              </a:ext>
            </a:extLst>
          </p:cNvPr>
          <p:cNvSpPr txBox="1"/>
          <p:nvPr/>
        </p:nvSpPr>
        <p:spPr>
          <a:xfrm>
            <a:off x="9075016" y="2922628"/>
            <a:ext cx="1239442" cy="400110"/>
          </a:xfrm>
          <a:prstGeom prst="rect">
            <a:avLst/>
          </a:prstGeom>
          <a:solidFill>
            <a:schemeClr val="accent4"/>
          </a:solidFill>
          <a:ln>
            <a:solidFill>
              <a:schemeClr val="accent1"/>
            </a:solidFill>
          </a:ln>
        </p:spPr>
        <p:txBody>
          <a:bodyPr wrap="none" rtlCol="0">
            <a:spAutoFit/>
          </a:bodyPr>
          <a:lstStyle/>
          <a:p>
            <a:pPr algn="ctr"/>
            <a:r>
              <a:rPr lang="en-AU" sz="1000" dirty="0">
                <a:latin typeface="Arial" panose="020B0604020202020204" pitchFamily="34" charset="0"/>
                <a:cs typeface="Arial" panose="020B0604020202020204" pitchFamily="34" charset="0"/>
              </a:rPr>
              <a:t>Information can be</a:t>
            </a:r>
            <a:br>
              <a:rPr lang="en-AU" sz="1000" dirty="0">
                <a:latin typeface="Arial" panose="020B0604020202020204" pitchFamily="34" charset="0"/>
                <a:cs typeface="Arial" panose="020B0604020202020204" pitchFamily="34" charset="0"/>
              </a:rPr>
            </a:br>
            <a:r>
              <a:rPr lang="en-AU" sz="1000" dirty="0">
                <a:latin typeface="Arial" panose="020B0604020202020204" pitchFamily="34" charset="0"/>
                <a:cs typeface="Arial" panose="020B0604020202020204" pitchFamily="34" charset="0"/>
              </a:rPr>
              <a:t>customised</a:t>
            </a:r>
          </a:p>
        </p:txBody>
      </p:sp>
      <p:sp>
        <p:nvSpPr>
          <p:cNvPr id="28" name="TextBox 27" hidden="1">
            <a:extLst>
              <a:ext uri="{FF2B5EF4-FFF2-40B4-BE49-F238E27FC236}">
                <a16:creationId xmlns:a16="http://schemas.microsoft.com/office/drawing/2014/main" id="{05A68426-CD8D-4CC8-88A9-E340F82F09D6}"/>
              </a:ext>
            </a:extLst>
          </p:cNvPr>
          <p:cNvSpPr txBox="1"/>
          <p:nvPr/>
        </p:nvSpPr>
        <p:spPr>
          <a:xfrm>
            <a:off x="8945173" y="4583904"/>
            <a:ext cx="1369285" cy="246221"/>
          </a:xfrm>
          <a:prstGeom prst="rect">
            <a:avLst/>
          </a:prstGeom>
          <a:solidFill>
            <a:schemeClr val="accent4"/>
          </a:solidFill>
          <a:ln>
            <a:solidFill>
              <a:schemeClr val="accent1"/>
            </a:solidFill>
          </a:ln>
        </p:spPr>
        <p:txBody>
          <a:bodyPr wrap="none" rtlCol="0">
            <a:spAutoFit/>
          </a:bodyPr>
          <a:lstStyle/>
          <a:p>
            <a:pPr algn="ctr"/>
            <a:r>
              <a:rPr lang="en-AU" sz="1000" dirty="0">
                <a:latin typeface="Arial" panose="020B0604020202020204" pitchFamily="34" charset="0"/>
                <a:cs typeface="Arial" panose="020B0604020202020204" pitchFamily="34" charset="0"/>
              </a:rPr>
              <a:t>Essential information</a:t>
            </a:r>
          </a:p>
        </p:txBody>
      </p:sp>
      <p:sp>
        <p:nvSpPr>
          <p:cNvPr id="29" name="TextBox 28" hidden="1">
            <a:extLst>
              <a:ext uri="{FF2B5EF4-FFF2-40B4-BE49-F238E27FC236}">
                <a16:creationId xmlns:a16="http://schemas.microsoft.com/office/drawing/2014/main" id="{E61153BF-5C8F-4565-A7B8-A8D61661AA32}"/>
              </a:ext>
            </a:extLst>
          </p:cNvPr>
          <p:cNvSpPr txBox="1"/>
          <p:nvPr/>
        </p:nvSpPr>
        <p:spPr>
          <a:xfrm>
            <a:off x="8988454" y="5812411"/>
            <a:ext cx="1326004" cy="246221"/>
          </a:xfrm>
          <a:prstGeom prst="rect">
            <a:avLst/>
          </a:prstGeom>
          <a:solidFill>
            <a:schemeClr val="accent4"/>
          </a:solidFill>
          <a:ln>
            <a:solidFill>
              <a:schemeClr val="accent1"/>
            </a:solidFill>
          </a:ln>
        </p:spPr>
        <p:txBody>
          <a:bodyPr wrap="none" rtlCol="0">
            <a:spAutoFit/>
          </a:bodyPr>
          <a:lstStyle/>
          <a:p>
            <a:pPr algn="ctr"/>
            <a:r>
              <a:rPr lang="en-AU" sz="1000" dirty="0">
                <a:latin typeface="Arial" panose="020B0604020202020204" pitchFamily="34" charset="0"/>
                <a:cs typeface="Arial" panose="020B0604020202020204" pitchFamily="34" charset="0"/>
              </a:rPr>
              <a:t>Optional information</a:t>
            </a:r>
          </a:p>
        </p:txBody>
      </p:sp>
      <p:sp>
        <p:nvSpPr>
          <p:cNvPr id="30" name="TextBox 29" hidden="1">
            <a:extLst>
              <a:ext uri="{FF2B5EF4-FFF2-40B4-BE49-F238E27FC236}">
                <a16:creationId xmlns:a16="http://schemas.microsoft.com/office/drawing/2014/main" id="{A4F14BB5-0BA1-4C43-82CF-1FA80CCBC2ED}"/>
              </a:ext>
            </a:extLst>
          </p:cNvPr>
          <p:cNvSpPr txBox="1"/>
          <p:nvPr/>
        </p:nvSpPr>
        <p:spPr>
          <a:xfrm>
            <a:off x="1616067" y="6800777"/>
            <a:ext cx="1721946" cy="246221"/>
          </a:xfrm>
          <a:prstGeom prst="rect">
            <a:avLst/>
          </a:prstGeom>
          <a:solidFill>
            <a:schemeClr val="accent4"/>
          </a:solidFill>
          <a:ln>
            <a:solidFill>
              <a:schemeClr val="accent1"/>
            </a:solidFill>
          </a:ln>
        </p:spPr>
        <p:txBody>
          <a:bodyPr wrap="none" rtlCol="0">
            <a:spAutoFit/>
          </a:bodyPr>
          <a:lstStyle/>
          <a:p>
            <a:pPr algn="ctr"/>
            <a:r>
              <a:rPr lang="en-AU" sz="1000" dirty="0">
                <a:latin typeface="Arial" panose="020B0604020202020204" pitchFamily="34" charset="0"/>
                <a:cs typeface="Arial" panose="020B0604020202020204" pitchFamily="34" charset="0"/>
              </a:rPr>
              <a:t>Placeholder boilerplate text</a:t>
            </a:r>
          </a:p>
        </p:txBody>
      </p:sp>
      <p:sp>
        <p:nvSpPr>
          <p:cNvPr id="31" name="TextBox 30" hidden="1">
            <a:extLst>
              <a:ext uri="{FF2B5EF4-FFF2-40B4-BE49-F238E27FC236}">
                <a16:creationId xmlns:a16="http://schemas.microsoft.com/office/drawing/2014/main" id="{B90EFE54-464B-4B2B-A9D1-747B82CF6CEB}"/>
              </a:ext>
            </a:extLst>
          </p:cNvPr>
          <p:cNvSpPr txBox="1"/>
          <p:nvPr/>
        </p:nvSpPr>
        <p:spPr>
          <a:xfrm>
            <a:off x="3511250" y="5384698"/>
            <a:ext cx="1438214" cy="553998"/>
          </a:xfrm>
          <a:prstGeom prst="rect">
            <a:avLst/>
          </a:prstGeom>
          <a:solidFill>
            <a:schemeClr val="accent4"/>
          </a:solidFill>
          <a:ln>
            <a:solidFill>
              <a:schemeClr val="accent1"/>
            </a:solidFill>
          </a:ln>
        </p:spPr>
        <p:txBody>
          <a:bodyPr wrap="none" rtlCol="0">
            <a:spAutoFit/>
          </a:bodyPr>
          <a:lstStyle/>
          <a:p>
            <a:pPr algn="ctr"/>
            <a:r>
              <a:rPr lang="en-AU" sz="1000" dirty="0">
                <a:latin typeface="Arial" panose="020B0604020202020204" pitchFamily="34" charset="0"/>
                <a:cs typeface="Arial" panose="020B0604020202020204" pitchFamily="34" charset="0"/>
              </a:rPr>
              <a:t>Use this space to type</a:t>
            </a:r>
            <a:br>
              <a:rPr lang="en-AU" sz="1000" dirty="0">
                <a:latin typeface="Arial" panose="020B0604020202020204" pitchFamily="34" charset="0"/>
                <a:cs typeface="Arial" panose="020B0604020202020204" pitchFamily="34" charset="0"/>
              </a:rPr>
            </a:br>
            <a:r>
              <a:rPr lang="en-AU" sz="1000" dirty="0">
                <a:latin typeface="Arial" panose="020B0604020202020204" pitchFamily="34" charset="0"/>
                <a:cs typeface="Arial" panose="020B0604020202020204" pitchFamily="34" charset="0"/>
              </a:rPr>
              <a:t>or handwrite notes or</a:t>
            </a:r>
            <a:br>
              <a:rPr lang="en-AU" sz="1000" dirty="0">
                <a:latin typeface="Arial" panose="020B0604020202020204" pitchFamily="34" charset="0"/>
                <a:cs typeface="Arial" panose="020B0604020202020204" pitchFamily="34" charset="0"/>
              </a:rPr>
            </a:br>
            <a:r>
              <a:rPr lang="en-AU" sz="1000" dirty="0">
                <a:latin typeface="Arial" panose="020B0604020202020204" pitchFamily="34" charset="0"/>
                <a:cs typeface="Arial" panose="020B0604020202020204" pitchFamily="34" charset="0"/>
              </a:rPr>
              <a:t>comments</a:t>
            </a:r>
          </a:p>
        </p:txBody>
      </p:sp>
    </p:spTree>
    <p:extLst>
      <p:ext uri="{BB962C8B-B14F-4D97-AF65-F5344CB8AC3E}">
        <p14:creationId xmlns:p14="http://schemas.microsoft.com/office/powerpoint/2010/main" val="1444207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Table 4">
            <a:extLst>
              <a:ext uri="{FF2B5EF4-FFF2-40B4-BE49-F238E27FC236}">
                <a16:creationId xmlns:a16="http://schemas.microsoft.com/office/drawing/2014/main" id="{49C07DB5-4A36-49A4-853E-FEC6F371BDDB}"/>
              </a:ext>
            </a:extLst>
          </p:cNvPr>
          <p:cNvGraphicFramePr>
            <a:graphicFrameLocks/>
          </p:cNvGraphicFramePr>
          <p:nvPr>
            <p:extLst>
              <p:ext uri="{D42A27DB-BD31-4B8C-83A1-F6EECF244321}">
                <p14:modId xmlns:p14="http://schemas.microsoft.com/office/powerpoint/2010/main" val="2170925518"/>
              </p:ext>
            </p:extLst>
          </p:nvPr>
        </p:nvGraphicFramePr>
        <p:xfrm>
          <a:off x="305346" y="510902"/>
          <a:ext cx="10076966" cy="6795030"/>
        </p:xfrm>
        <a:graphic>
          <a:graphicData uri="http://schemas.openxmlformats.org/drawingml/2006/table">
            <a:tbl>
              <a:tblPr firstRow="1" bandRow="1">
                <a:tableStyleId>{5C22544A-7EE6-4342-B048-85BDC9FD1C3A}</a:tableStyleId>
              </a:tblPr>
              <a:tblGrid>
                <a:gridCol w="2196000">
                  <a:extLst>
                    <a:ext uri="{9D8B030D-6E8A-4147-A177-3AD203B41FA5}">
                      <a16:colId xmlns:a16="http://schemas.microsoft.com/office/drawing/2014/main" val="2236051413"/>
                    </a:ext>
                  </a:extLst>
                </a:gridCol>
                <a:gridCol w="780974">
                  <a:extLst>
                    <a:ext uri="{9D8B030D-6E8A-4147-A177-3AD203B41FA5}">
                      <a16:colId xmlns:a16="http://schemas.microsoft.com/office/drawing/2014/main" val="1467050447"/>
                    </a:ext>
                  </a:extLst>
                </a:gridCol>
                <a:gridCol w="780974">
                  <a:extLst>
                    <a:ext uri="{9D8B030D-6E8A-4147-A177-3AD203B41FA5}">
                      <a16:colId xmlns:a16="http://schemas.microsoft.com/office/drawing/2014/main" val="1466977800"/>
                    </a:ext>
                  </a:extLst>
                </a:gridCol>
                <a:gridCol w="781200">
                  <a:extLst>
                    <a:ext uri="{9D8B030D-6E8A-4147-A177-3AD203B41FA5}">
                      <a16:colId xmlns:a16="http://schemas.microsoft.com/office/drawing/2014/main" val="3104147415"/>
                    </a:ext>
                  </a:extLst>
                </a:gridCol>
                <a:gridCol w="780974">
                  <a:extLst>
                    <a:ext uri="{9D8B030D-6E8A-4147-A177-3AD203B41FA5}">
                      <a16:colId xmlns:a16="http://schemas.microsoft.com/office/drawing/2014/main" val="382417596"/>
                    </a:ext>
                  </a:extLst>
                </a:gridCol>
                <a:gridCol w="2413920">
                  <a:extLst>
                    <a:ext uri="{9D8B030D-6E8A-4147-A177-3AD203B41FA5}">
                      <a16:colId xmlns:a16="http://schemas.microsoft.com/office/drawing/2014/main" val="2543614686"/>
                    </a:ext>
                  </a:extLst>
                </a:gridCol>
                <a:gridCol w="1299013">
                  <a:extLst>
                    <a:ext uri="{9D8B030D-6E8A-4147-A177-3AD203B41FA5}">
                      <a16:colId xmlns:a16="http://schemas.microsoft.com/office/drawing/2014/main" val="3983361943"/>
                    </a:ext>
                  </a:extLst>
                </a:gridCol>
                <a:gridCol w="1043911">
                  <a:extLst>
                    <a:ext uri="{9D8B030D-6E8A-4147-A177-3AD203B41FA5}">
                      <a16:colId xmlns:a16="http://schemas.microsoft.com/office/drawing/2014/main" val="846020018"/>
                    </a:ext>
                  </a:extLst>
                </a:gridCol>
              </a:tblGrid>
              <a:tr h="413848">
                <a:tc>
                  <a:txBody>
                    <a:bodyPr/>
                    <a:lstStyle/>
                    <a:p>
                      <a:pP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Medicine (Generic name, strength and form)</a:t>
                      </a:r>
                    </a:p>
                  </a:txBody>
                  <a:tcPr marL="68580" marR="68580" marT="0" marB="0"/>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How and when to take your medicine </a:t>
                      </a:r>
                    </a:p>
                    <a:p>
                      <a:pPr algn="ct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tc hMerge="1">
                  <a:txBody>
                    <a:bodyPr/>
                    <a:lstStyle/>
                    <a:p>
                      <a:endParaRPr lang="en-AU" dirty="0"/>
                    </a:p>
                  </a:txBody>
                  <a:tcPr marL="68580" marR="68580" marT="0" marB="0"/>
                </a:tc>
                <a:tc hMerge="1">
                  <a:txBody>
                    <a:bodyPr/>
                    <a:lstStyle/>
                    <a:p>
                      <a:endParaRPr lang="en-AU" dirty="0"/>
                    </a:p>
                  </a:txBody>
                  <a:tcPr marL="68580" marR="68580" marT="0" marB="0"/>
                </a:tc>
                <a:tc hMerge="1">
                  <a:txBody>
                    <a:bodyPr/>
                    <a:lstStyle/>
                    <a:p>
                      <a:pPr>
                        <a:lnSpc>
                          <a:spcPct val="107000"/>
                        </a:lnSpc>
                        <a:spcAft>
                          <a:spcPts val="0"/>
                        </a:spcAft>
                      </a:pPr>
                      <a:endParaRPr lang="en-AU"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About your medicine </a:t>
                      </a:r>
                    </a:p>
                    <a:p>
                      <a:pP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(Patient-specific directions) </a:t>
                      </a:r>
                    </a:p>
                  </a:txBody>
                  <a:tcPr marL="68580" marR="68580" marT="0" marB="0"/>
                </a:tc>
                <a:tc gridSpan="2">
                  <a:txBody>
                    <a:bodyPr/>
                    <a:lstStyle/>
                    <a:p>
                      <a:pP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What your medicine does (Indication)  </a:t>
                      </a:r>
                    </a:p>
                  </a:txBody>
                  <a:tcPr marL="68580" marR="68580" marT="0" marB="0"/>
                </a:tc>
                <a:tc hMerge="1">
                  <a:txBody>
                    <a:bodyPr/>
                    <a:lstStyle/>
                    <a:p>
                      <a:endParaRPr lang="en-AU"/>
                    </a:p>
                  </a:txBody>
                  <a:tcPr/>
                </a:tc>
                <a:extLst>
                  <a:ext uri="{0D108BD9-81ED-4DB2-BD59-A6C34878D82A}">
                    <a16:rowId xmlns:a16="http://schemas.microsoft.com/office/drawing/2014/main" val="2674804387"/>
                  </a:ext>
                </a:extLst>
              </a:tr>
              <a:tr h="496054">
                <a:tc>
                  <a:txBody>
                    <a:bodyPr/>
                    <a:lstStyle/>
                    <a:p>
                      <a:pPr algn="l"/>
                      <a:r>
                        <a:rPr lang="en-US" sz="1100" b="1" dirty="0">
                          <a:latin typeface="Arial" panose="020B0604020202020204" pitchFamily="34" charset="0"/>
                          <a:cs typeface="Arial" panose="020B0604020202020204" pitchFamily="34" charset="0"/>
                        </a:rPr>
                        <a:t>Cut and paste list from prescribing software</a:t>
                      </a:r>
                      <a:endParaRPr lang="en-AU" sz="1100" b="1" dirty="0">
                        <a:latin typeface="Arial" panose="020B0604020202020204" pitchFamily="34" charset="0"/>
                        <a:cs typeface="Arial" panose="020B0604020202020204" pitchFamily="34" charset="0"/>
                      </a:endParaRPr>
                    </a:p>
                  </a:txBody>
                  <a:tcPr marT="36000"/>
                </a:tc>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AU" sz="1100" b="1" kern="1200" dirty="0">
                          <a:solidFill>
                            <a:schemeClr val="dk1"/>
                          </a:solidFill>
                          <a:effectLst/>
                          <a:latin typeface="Arial" panose="020B0604020202020204" pitchFamily="34" charset="0"/>
                          <a:ea typeface="+mn-ea"/>
                          <a:cs typeface="Arial" panose="020B0604020202020204" pitchFamily="34" charset="0"/>
                        </a:rPr>
                        <a:t>Delete or cross out columns if not required</a:t>
                      </a:r>
                    </a:p>
                  </a:txBody>
                  <a:tcPr marL="68580" marR="68580" marT="36000" marB="0"/>
                </a:tc>
                <a:tc hMerge="1">
                  <a:txBody>
                    <a:bodyPr/>
                    <a:lstStyle/>
                    <a:p>
                      <a:pPr>
                        <a:lnSpc>
                          <a:spcPct val="107000"/>
                        </a:lnSpc>
                        <a:spcAft>
                          <a:spcPts val="0"/>
                        </a:spcAft>
                      </a:pPr>
                      <a:endParaRPr lang="en-AU" sz="1400" b="1" dirty="0">
                        <a:effectLst/>
                        <a:latin typeface="+mn-lt"/>
                        <a:ea typeface="Calibri" panose="020F0502020204030204" pitchFamily="34" charset="0"/>
                        <a:cs typeface="Arial" panose="020B0604020202020204" pitchFamily="34" charset="0"/>
                      </a:endParaRPr>
                    </a:p>
                  </a:txBody>
                  <a:tcPr marL="68580" marR="68580" marT="0" marB="0"/>
                </a:tc>
                <a:tc hMerge="1">
                  <a:txBody>
                    <a:bodyPr/>
                    <a:lstStyle/>
                    <a:p>
                      <a:pPr>
                        <a:lnSpc>
                          <a:spcPct val="107000"/>
                        </a:lnSpc>
                        <a:spcAft>
                          <a:spcPts val="0"/>
                        </a:spcAft>
                      </a:pPr>
                      <a:endParaRPr lang="en-AU" sz="1400" b="1" dirty="0">
                        <a:effectLst/>
                        <a:latin typeface="+mn-lt"/>
                        <a:ea typeface="Calibri" panose="020F0502020204030204" pitchFamily="34" charset="0"/>
                        <a:cs typeface="Arial" panose="020B0604020202020204" pitchFamily="34" charset="0"/>
                      </a:endParaRPr>
                    </a:p>
                  </a:txBody>
                  <a:tcPr marL="68580" marR="68580" marT="0" marB="0"/>
                </a:tc>
                <a:tc hMerge="1">
                  <a:txBody>
                    <a:bodyPr/>
                    <a:lstStyle/>
                    <a:p>
                      <a:pPr>
                        <a:lnSpc>
                          <a:spcPct val="107000"/>
                        </a:lnSpc>
                        <a:spcAft>
                          <a:spcPts val="0"/>
                        </a:spcAft>
                      </a:pPr>
                      <a:endParaRPr lang="en-AU" sz="1400" b="1"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b="1" kern="1200" dirty="0">
                          <a:solidFill>
                            <a:schemeClr val="dk1"/>
                          </a:solidFill>
                          <a:effectLst/>
                          <a:latin typeface="Arial" panose="020B0604020202020204" pitchFamily="34" charset="0"/>
                          <a:ea typeface="+mn-ea"/>
                          <a:cs typeface="Arial" panose="020B0604020202020204" pitchFamily="34" charset="0"/>
                        </a:rPr>
                        <a:t>Adjust wording to suit patient understanding</a:t>
                      </a:r>
                    </a:p>
                  </a:txBody>
                  <a:tcPr marT="36000"/>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b="1" kern="1200" dirty="0">
                          <a:solidFill>
                            <a:schemeClr val="dk1"/>
                          </a:solidFill>
                          <a:effectLst/>
                          <a:latin typeface="Arial" panose="020B0604020202020204" pitchFamily="34" charset="0"/>
                          <a:ea typeface="+mn-ea"/>
                          <a:cs typeface="Arial" panose="020B0604020202020204" pitchFamily="34" charset="0"/>
                        </a:rPr>
                        <a:t>Adjust wording to suit patient understanding or use images</a:t>
                      </a:r>
                    </a:p>
                  </a:txBody>
                  <a:tcPr marT="36000"/>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100" b="1" kern="1200" dirty="0">
                        <a:solidFill>
                          <a:schemeClr val="dk1"/>
                        </a:solidFill>
                        <a:effectLst/>
                        <a:latin typeface="+mn-lt"/>
                        <a:ea typeface="+mn-ea"/>
                        <a:cs typeface="+mn-cs"/>
                      </a:endParaRPr>
                    </a:p>
                  </a:txBody>
                  <a:tcPr/>
                </a:tc>
                <a:extLst>
                  <a:ext uri="{0D108BD9-81ED-4DB2-BD59-A6C34878D82A}">
                    <a16:rowId xmlns:a16="http://schemas.microsoft.com/office/drawing/2014/main" val="331968465"/>
                  </a:ext>
                </a:extLst>
              </a:tr>
              <a:tr h="379296">
                <a:tc>
                  <a:txBody>
                    <a:bodyPr/>
                    <a:lstStyle/>
                    <a:p>
                      <a:endParaRPr lang="en-AU" sz="1100" b="1" dirty="0">
                        <a:latin typeface="Arial" panose="020B0604020202020204" pitchFamily="34" charset="0"/>
                        <a:cs typeface="Arial" panose="020B0604020202020204" pitchFamily="34" charset="0"/>
                      </a:endParaRPr>
                    </a:p>
                  </a:txBody>
                  <a:tcPr/>
                </a:tc>
                <a:tc>
                  <a:txBody>
                    <a:bodyPr/>
                    <a:lstStyle/>
                    <a:p>
                      <a:pP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EFBA25"/>
                    </a:solidFill>
                  </a:tcPr>
                </a:tc>
                <a:tc>
                  <a:txBody>
                    <a:bodyPr/>
                    <a:lstStyle/>
                    <a:p>
                      <a:pP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48428"/>
                    </a:solidFill>
                  </a:tcPr>
                </a:tc>
                <a:tc>
                  <a:txBody>
                    <a:bodyPr/>
                    <a:lstStyle/>
                    <a:p>
                      <a:pP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676C9E"/>
                    </a:solidFill>
                  </a:tcPr>
                </a:tc>
                <a:tc>
                  <a:txBody>
                    <a:bodyPr/>
                    <a:lstStyle/>
                    <a:p>
                      <a:pP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203863"/>
                    </a:solidFill>
                  </a:tcPr>
                </a:tc>
                <a:tc>
                  <a:txBody>
                    <a:bodyPr/>
                    <a:lstStyle/>
                    <a:p>
                      <a:endParaRPr lang="en-AU" sz="1100" b="1" dirty="0">
                        <a:latin typeface="Arial" panose="020B0604020202020204" pitchFamily="34" charset="0"/>
                        <a:cs typeface="Arial" panose="020B0604020202020204" pitchFamily="34" charset="0"/>
                      </a:endParaRPr>
                    </a:p>
                  </a:txBody>
                  <a:tcPr/>
                </a:tc>
                <a:tc>
                  <a:txBody>
                    <a:bodyPr/>
                    <a:lstStyle/>
                    <a:p>
                      <a:endParaRPr lang="en-AU" sz="1100" b="1" dirty="0">
                        <a:latin typeface="Arial" panose="020B0604020202020204" pitchFamily="34" charset="0"/>
                        <a:cs typeface="Arial" panose="020B0604020202020204" pitchFamily="34" charset="0"/>
                      </a:endParaRPr>
                    </a:p>
                  </a:txBody>
                  <a:tcPr/>
                </a:tc>
                <a:tc>
                  <a:txBody>
                    <a:bodyPr/>
                    <a:lstStyle/>
                    <a:p>
                      <a:endParaRPr lang="en-AU" sz="1100" b="1" dirty="0">
                        <a:latin typeface="+mn-lt"/>
                      </a:endParaRPr>
                    </a:p>
                  </a:txBody>
                  <a:tcPr/>
                </a:tc>
                <a:extLst>
                  <a:ext uri="{0D108BD9-81ED-4DB2-BD59-A6C34878D82A}">
                    <a16:rowId xmlns:a16="http://schemas.microsoft.com/office/drawing/2014/main" val="2348820528"/>
                  </a:ext>
                </a:extLst>
              </a:tr>
              <a:tr h="920977">
                <a:tc>
                  <a:txBody>
                    <a:bodyPr/>
                    <a:lstStyle/>
                    <a:p>
                      <a:pPr>
                        <a:lnSpc>
                          <a:spcPct val="107000"/>
                        </a:lnSpc>
                        <a:spcAft>
                          <a:spcPts val="0"/>
                        </a:spcAft>
                      </a:pP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8DF9A"/>
                    </a:solidFill>
                  </a:tcPr>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ACBA4"/>
                    </a:solidFill>
                  </a:tcPr>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BBBDD3"/>
                    </a:solidFill>
                  </a:tcPr>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83A1D7"/>
                    </a:solidFill>
                  </a:tcPr>
                </a:tc>
                <a:tc>
                  <a:txBody>
                    <a:bodyPr/>
                    <a:lstStyle/>
                    <a:p>
                      <a:pPr>
                        <a:lnSpc>
                          <a:spcPct val="107000"/>
                        </a:lnSpc>
                        <a:spcAft>
                          <a:spcPts val="0"/>
                        </a:spcAft>
                      </a:pP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23110448"/>
                  </a:ext>
                </a:extLst>
              </a:tr>
              <a:tr h="907026">
                <a:tc>
                  <a:txBody>
                    <a:bodyPr/>
                    <a:lstStyle/>
                    <a:p>
                      <a:pPr>
                        <a:lnSpc>
                          <a:spcPct val="107000"/>
                        </a:lnSpc>
                        <a:spcAft>
                          <a:spcPts val="0"/>
                        </a:spcAft>
                      </a:pP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8DF9A">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BBBDD3">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alpha val="60000"/>
                      </a:srgbClr>
                    </a:solidFill>
                  </a:tcPr>
                </a:tc>
                <a:tc>
                  <a:txBody>
                    <a:bodyPr/>
                    <a:lstStyle/>
                    <a:p>
                      <a:pPr>
                        <a:lnSpc>
                          <a:spcPct val="107000"/>
                        </a:lnSpc>
                        <a:spcAft>
                          <a:spcPts val="0"/>
                        </a:spcAft>
                      </a:pPr>
                      <a:r>
                        <a:rPr lang="en-AU" sz="11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tc>
                  <a:txBody>
                    <a:bodyPr/>
                    <a:lstStyle/>
                    <a:p>
                      <a:pPr>
                        <a:lnSpc>
                          <a:spcPct val="107000"/>
                        </a:lnSpc>
                        <a:spcAft>
                          <a:spcPts val="0"/>
                        </a:spcAft>
                      </a:pP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16110898"/>
                  </a:ext>
                </a:extLst>
              </a:tr>
              <a:tr h="907026">
                <a:tc>
                  <a:txBody>
                    <a:bodyPr/>
                    <a:lstStyle/>
                    <a:p>
                      <a:pPr>
                        <a:lnSpc>
                          <a:spcPct val="107000"/>
                        </a:lnSpc>
                        <a:spcAft>
                          <a:spcPts val="0"/>
                        </a:spcAft>
                      </a:pP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8DF9A"/>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solidFill>
                  </a:tcPr>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BBBDD3"/>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solidFill>
                  </a:tcPr>
                </a:tc>
                <a:tc>
                  <a:txBody>
                    <a:bodyPr/>
                    <a:lstStyle/>
                    <a:p>
                      <a:pPr>
                        <a:lnSpc>
                          <a:spcPct val="107000"/>
                        </a:lnSpc>
                        <a:spcAft>
                          <a:spcPts val="0"/>
                        </a:spcAft>
                      </a:pP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26390336"/>
                  </a:ext>
                </a:extLst>
              </a:tr>
              <a:tr h="921774">
                <a:tc>
                  <a:txBody>
                    <a:bodyPr/>
                    <a:lstStyle/>
                    <a:p>
                      <a:pPr>
                        <a:lnSpc>
                          <a:spcPct val="107000"/>
                        </a:lnSpc>
                        <a:spcAft>
                          <a:spcPts val="0"/>
                        </a:spcAft>
                      </a:pP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8DF9A">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BBBDD3">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alpha val="60000"/>
                      </a:srgbClr>
                    </a:solidFill>
                  </a:tcPr>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tc>
                  <a:txBody>
                    <a:bodyPr/>
                    <a:lstStyle/>
                    <a:p>
                      <a:pPr>
                        <a:lnSpc>
                          <a:spcPct val="107000"/>
                        </a:lnSpc>
                        <a:spcAft>
                          <a:spcPts val="0"/>
                        </a:spcAft>
                      </a:pP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24883064"/>
                  </a:ext>
                </a:extLst>
              </a:tr>
              <a:tr h="929149">
                <a:tc>
                  <a:txBody>
                    <a:bodyPr/>
                    <a:lstStyle/>
                    <a:p>
                      <a:pPr>
                        <a:lnSpc>
                          <a:spcPct val="107000"/>
                        </a:lnSpc>
                        <a:spcAft>
                          <a:spcPts val="0"/>
                        </a:spcAft>
                      </a:pP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8DF9A"/>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BBBDD3"/>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solidFill>
                  </a:tcPr>
                </a:tc>
                <a:tc>
                  <a:txBody>
                    <a:bodyPr/>
                    <a:lstStyle/>
                    <a:p>
                      <a:pPr>
                        <a:lnSpc>
                          <a:spcPct val="107000"/>
                        </a:lnSpc>
                        <a:spcAft>
                          <a:spcPts val="0"/>
                        </a:spcAft>
                      </a:pP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98064289"/>
                  </a:ext>
                </a:extLst>
              </a:tr>
              <a:tr h="919880">
                <a:tc>
                  <a:txBody>
                    <a:bodyPr/>
                    <a:lstStyle/>
                    <a:p>
                      <a:pPr>
                        <a:lnSpc>
                          <a:spcPct val="107000"/>
                        </a:lnSpc>
                        <a:spcAft>
                          <a:spcPts val="0"/>
                        </a:spcAft>
                      </a:pP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8DF9A">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BBBDD3">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alpha val="60000"/>
                      </a:srgbClr>
                    </a:solidFill>
                  </a:tcPr>
                </a:tc>
                <a:tc>
                  <a:txBody>
                    <a:bodyPr/>
                    <a:lstStyle/>
                    <a:p>
                      <a:pPr>
                        <a:lnSpc>
                          <a:spcPct val="107000"/>
                        </a:lnSpc>
                        <a:spcAft>
                          <a:spcPts val="0"/>
                        </a:spcAft>
                      </a:pP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77788270"/>
                  </a:ext>
                </a:extLst>
              </a:tr>
            </a:tbl>
          </a:graphicData>
        </a:graphic>
      </p:graphicFrame>
      <p:pic>
        <p:nvPicPr>
          <p:cNvPr id="37" name="Picture 36" descr="Logo, icon&#10;&#10;Description automatically generated">
            <a:extLst>
              <a:ext uri="{FF2B5EF4-FFF2-40B4-BE49-F238E27FC236}">
                <a16:creationId xmlns:a16="http://schemas.microsoft.com/office/drawing/2014/main" id="{32E6E295-0231-40AB-993B-3D2020F23D4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45823" y="1259557"/>
            <a:ext cx="428740" cy="500950"/>
          </a:xfrm>
          <a:prstGeom prst="rect">
            <a:avLst/>
          </a:prstGeom>
        </p:spPr>
      </p:pic>
      <p:pic>
        <p:nvPicPr>
          <p:cNvPr id="38" name="Picture 37" descr="Icon&#10;&#10;Description automatically generated">
            <a:extLst>
              <a:ext uri="{FF2B5EF4-FFF2-40B4-BE49-F238E27FC236}">
                <a16:creationId xmlns:a16="http://schemas.microsoft.com/office/drawing/2014/main" id="{43BBAABA-2CED-42FA-BDD1-0F88FEA3470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5786" y="1259557"/>
            <a:ext cx="428740" cy="500950"/>
          </a:xfrm>
          <a:prstGeom prst="rect">
            <a:avLst/>
          </a:prstGeom>
        </p:spPr>
      </p:pic>
      <p:pic>
        <p:nvPicPr>
          <p:cNvPr id="39" name="Picture 38" descr="Icon&#10;&#10;Description automatically generated">
            <a:extLst>
              <a:ext uri="{FF2B5EF4-FFF2-40B4-BE49-F238E27FC236}">
                <a16:creationId xmlns:a16="http://schemas.microsoft.com/office/drawing/2014/main" id="{FC912D8C-4CA9-40EF-8ADA-3BA1373F0B8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73698" y="1264445"/>
            <a:ext cx="428740" cy="500950"/>
          </a:xfrm>
          <a:prstGeom prst="rect">
            <a:avLst/>
          </a:prstGeom>
        </p:spPr>
      </p:pic>
      <p:pic>
        <p:nvPicPr>
          <p:cNvPr id="40" name="Picture 39" descr="Icon&#10;&#10;Description automatically generated">
            <a:extLst>
              <a:ext uri="{FF2B5EF4-FFF2-40B4-BE49-F238E27FC236}">
                <a16:creationId xmlns:a16="http://schemas.microsoft.com/office/drawing/2014/main" id="{F4753E16-747B-4C3B-967D-A2820FFB4AD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81610" y="1259557"/>
            <a:ext cx="428740" cy="500950"/>
          </a:xfrm>
          <a:prstGeom prst="rect">
            <a:avLst/>
          </a:prstGeom>
        </p:spPr>
      </p:pic>
      <p:sp>
        <p:nvSpPr>
          <p:cNvPr id="16" name="Text Placeholder 15">
            <a:extLst>
              <a:ext uri="{FF2B5EF4-FFF2-40B4-BE49-F238E27FC236}">
                <a16:creationId xmlns:a16="http://schemas.microsoft.com/office/drawing/2014/main" id="{0768124A-87D8-47A4-9635-4BDC600568F3}"/>
              </a:ext>
            </a:extLst>
          </p:cNvPr>
          <p:cNvSpPr>
            <a:spLocks noGrp="1"/>
          </p:cNvSpPr>
          <p:nvPr>
            <p:ph type="body" sz="quarter" idx="24"/>
          </p:nvPr>
        </p:nvSpPr>
        <p:spPr/>
        <p:txBody>
          <a:bodyPr/>
          <a:lstStyle/>
          <a:p>
            <a:endParaRPr lang="en-AU"/>
          </a:p>
        </p:txBody>
      </p:sp>
      <p:sp>
        <p:nvSpPr>
          <p:cNvPr id="17" name="Text Placeholder 16">
            <a:extLst>
              <a:ext uri="{FF2B5EF4-FFF2-40B4-BE49-F238E27FC236}">
                <a16:creationId xmlns:a16="http://schemas.microsoft.com/office/drawing/2014/main" id="{907E4EE3-0A3B-479A-913F-2E9265A2E437}"/>
              </a:ext>
            </a:extLst>
          </p:cNvPr>
          <p:cNvSpPr>
            <a:spLocks noGrp="1"/>
          </p:cNvSpPr>
          <p:nvPr>
            <p:ph type="body" sz="quarter" idx="30"/>
          </p:nvPr>
        </p:nvSpPr>
        <p:spPr/>
        <p:txBody>
          <a:bodyPr/>
          <a:lstStyle/>
          <a:p>
            <a:endParaRPr lang="en-AU"/>
          </a:p>
        </p:txBody>
      </p:sp>
      <p:sp>
        <p:nvSpPr>
          <p:cNvPr id="18" name="Text Placeholder 17">
            <a:extLst>
              <a:ext uri="{FF2B5EF4-FFF2-40B4-BE49-F238E27FC236}">
                <a16:creationId xmlns:a16="http://schemas.microsoft.com/office/drawing/2014/main" id="{DF2E6712-8010-4168-A34A-F21D47FD1227}"/>
              </a:ext>
            </a:extLst>
          </p:cNvPr>
          <p:cNvSpPr>
            <a:spLocks noGrp="1"/>
          </p:cNvSpPr>
          <p:nvPr>
            <p:ph type="body" sz="quarter" idx="48"/>
          </p:nvPr>
        </p:nvSpPr>
        <p:spPr/>
        <p:txBody>
          <a:bodyPr/>
          <a:lstStyle/>
          <a:p>
            <a:endParaRPr lang="en-AU"/>
          </a:p>
        </p:txBody>
      </p:sp>
      <p:sp>
        <p:nvSpPr>
          <p:cNvPr id="19" name="Text Placeholder 18">
            <a:extLst>
              <a:ext uri="{FF2B5EF4-FFF2-40B4-BE49-F238E27FC236}">
                <a16:creationId xmlns:a16="http://schemas.microsoft.com/office/drawing/2014/main" id="{0FF69CF3-3B77-4CA7-B856-88D01CF1C13E}"/>
              </a:ext>
            </a:extLst>
          </p:cNvPr>
          <p:cNvSpPr>
            <a:spLocks noGrp="1"/>
          </p:cNvSpPr>
          <p:nvPr>
            <p:ph type="body" sz="quarter" idx="50"/>
          </p:nvPr>
        </p:nvSpPr>
        <p:spPr/>
        <p:txBody>
          <a:bodyPr/>
          <a:lstStyle/>
          <a:p>
            <a:endParaRPr lang="en-AU"/>
          </a:p>
        </p:txBody>
      </p:sp>
      <p:sp>
        <p:nvSpPr>
          <p:cNvPr id="20" name="Text Placeholder 19">
            <a:extLst>
              <a:ext uri="{FF2B5EF4-FFF2-40B4-BE49-F238E27FC236}">
                <a16:creationId xmlns:a16="http://schemas.microsoft.com/office/drawing/2014/main" id="{3E3C4ED7-FC3A-4B40-810B-DF28C86FB580}"/>
              </a:ext>
            </a:extLst>
          </p:cNvPr>
          <p:cNvSpPr>
            <a:spLocks noGrp="1"/>
          </p:cNvSpPr>
          <p:nvPr>
            <p:ph type="body" sz="quarter" idx="51"/>
          </p:nvPr>
        </p:nvSpPr>
        <p:spPr/>
        <p:txBody>
          <a:bodyPr/>
          <a:lstStyle/>
          <a:p>
            <a:endParaRPr lang="en-AU"/>
          </a:p>
        </p:txBody>
      </p:sp>
      <p:sp>
        <p:nvSpPr>
          <p:cNvPr id="21" name="Text Placeholder 20">
            <a:extLst>
              <a:ext uri="{FF2B5EF4-FFF2-40B4-BE49-F238E27FC236}">
                <a16:creationId xmlns:a16="http://schemas.microsoft.com/office/drawing/2014/main" id="{A27D45D2-24F6-46F9-991D-1AEF9267DDC2}"/>
              </a:ext>
            </a:extLst>
          </p:cNvPr>
          <p:cNvSpPr>
            <a:spLocks noGrp="1"/>
          </p:cNvSpPr>
          <p:nvPr>
            <p:ph type="body" sz="quarter" idx="53"/>
          </p:nvPr>
        </p:nvSpPr>
        <p:spPr/>
        <p:txBody>
          <a:bodyPr/>
          <a:lstStyle/>
          <a:p>
            <a:endParaRPr lang="en-AU"/>
          </a:p>
        </p:txBody>
      </p:sp>
      <p:sp>
        <p:nvSpPr>
          <p:cNvPr id="22" name="Text Placeholder 21">
            <a:extLst>
              <a:ext uri="{FF2B5EF4-FFF2-40B4-BE49-F238E27FC236}">
                <a16:creationId xmlns:a16="http://schemas.microsoft.com/office/drawing/2014/main" id="{EDB9A2C7-BE3B-4D75-A389-A16BEE57417C}"/>
              </a:ext>
            </a:extLst>
          </p:cNvPr>
          <p:cNvSpPr>
            <a:spLocks noGrp="1"/>
          </p:cNvSpPr>
          <p:nvPr>
            <p:ph type="body" sz="quarter" idx="61"/>
          </p:nvPr>
        </p:nvSpPr>
        <p:spPr/>
        <p:txBody>
          <a:bodyPr/>
          <a:lstStyle/>
          <a:p>
            <a:endParaRPr lang="en-AU"/>
          </a:p>
        </p:txBody>
      </p:sp>
      <p:sp>
        <p:nvSpPr>
          <p:cNvPr id="23" name="Text Placeholder 22">
            <a:extLst>
              <a:ext uri="{FF2B5EF4-FFF2-40B4-BE49-F238E27FC236}">
                <a16:creationId xmlns:a16="http://schemas.microsoft.com/office/drawing/2014/main" id="{E6F44DD1-C4ED-42D7-948D-0176DEAED369}"/>
              </a:ext>
            </a:extLst>
          </p:cNvPr>
          <p:cNvSpPr>
            <a:spLocks noGrp="1"/>
          </p:cNvSpPr>
          <p:nvPr>
            <p:ph type="body" sz="quarter" idx="63"/>
          </p:nvPr>
        </p:nvSpPr>
        <p:spPr/>
        <p:txBody>
          <a:bodyPr/>
          <a:lstStyle/>
          <a:p>
            <a:endParaRPr lang="en-AU"/>
          </a:p>
        </p:txBody>
      </p:sp>
      <p:sp>
        <p:nvSpPr>
          <p:cNvPr id="26" name="Picture Placeholder 25">
            <a:extLst>
              <a:ext uri="{FF2B5EF4-FFF2-40B4-BE49-F238E27FC236}">
                <a16:creationId xmlns:a16="http://schemas.microsoft.com/office/drawing/2014/main" id="{DCE32FF0-0814-4539-9A75-5AB7C385F09C}"/>
              </a:ext>
            </a:extLst>
          </p:cNvPr>
          <p:cNvSpPr>
            <a:spLocks noGrp="1"/>
          </p:cNvSpPr>
          <p:nvPr>
            <p:ph type="pic" sz="quarter" idx="84"/>
          </p:nvPr>
        </p:nvSpPr>
        <p:spPr/>
      </p:sp>
      <p:sp>
        <p:nvSpPr>
          <p:cNvPr id="27" name="Picture Placeholder 26">
            <a:extLst>
              <a:ext uri="{FF2B5EF4-FFF2-40B4-BE49-F238E27FC236}">
                <a16:creationId xmlns:a16="http://schemas.microsoft.com/office/drawing/2014/main" id="{9FECD1FD-6A79-40C8-A889-0B6D0F72CBFF}"/>
              </a:ext>
            </a:extLst>
          </p:cNvPr>
          <p:cNvSpPr>
            <a:spLocks noGrp="1"/>
          </p:cNvSpPr>
          <p:nvPr>
            <p:ph type="pic" sz="quarter" idx="85"/>
          </p:nvPr>
        </p:nvSpPr>
        <p:spPr/>
      </p:sp>
      <p:sp>
        <p:nvSpPr>
          <p:cNvPr id="25" name="Picture Placeholder 24">
            <a:extLst>
              <a:ext uri="{FF2B5EF4-FFF2-40B4-BE49-F238E27FC236}">
                <a16:creationId xmlns:a16="http://schemas.microsoft.com/office/drawing/2014/main" id="{EB3A5AD8-8D5C-414D-9A69-934B75845ED3}"/>
              </a:ext>
            </a:extLst>
          </p:cNvPr>
          <p:cNvSpPr>
            <a:spLocks noGrp="1"/>
          </p:cNvSpPr>
          <p:nvPr>
            <p:ph type="pic" sz="quarter" idx="67"/>
          </p:nvPr>
        </p:nvSpPr>
        <p:spPr/>
      </p:sp>
      <p:sp>
        <p:nvSpPr>
          <p:cNvPr id="3" name="Picture Placeholder 2">
            <a:extLst>
              <a:ext uri="{FF2B5EF4-FFF2-40B4-BE49-F238E27FC236}">
                <a16:creationId xmlns:a16="http://schemas.microsoft.com/office/drawing/2014/main" id="{C0B94F93-4E85-4871-B1E8-3E0B8B3A9E79}"/>
              </a:ext>
            </a:extLst>
          </p:cNvPr>
          <p:cNvSpPr>
            <a:spLocks noGrp="1"/>
          </p:cNvSpPr>
          <p:nvPr>
            <p:ph type="pic" sz="quarter" idx="88"/>
          </p:nvPr>
        </p:nvSpPr>
        <p:spPr/>
      </p:sp>
      <p:sp>
        <p:nvSpPr>
          <p:cNvPr id="5" name="Picture Placeholder 4">
            <a:extLst>
              <a:ext uri="{FF2B5EF4-FFF2-40B4-BE49-F238E27FC236}">
                <a16:creationId xmlns:a16="http://schemas.microsoft.com/office/drawing/2014/main" id="{3C69F541-D09A-4384-9606-FE5736D296B8}"/>
              </a:ext>
            </a:extLst>
          </p:cNvPr>
          <p:cNvSpPr>
            <a:spLocks noGrp="1"/>
          </p:cNvSpPr>
          <p:nvPr>
            <p:ph type="pic" sz="quarter" idx="66"/>
          </p:nvPr>
        </p:nvSpPr>
        <p:spPr/>
      </p:sp>
      <p:sp>
        <p:nvSpPr>
          <p:cNvPr id="7" name="Picture Placeholder 6">
            <a:extLst>
              <a:ext uri="{FF2B5EF4-FFF2-40B4-BE49-F238E27FC236}">
                <a16:creationId xmlns:a16="http://schemas.microsoft.com/office/drawing/2014/main" id="{430DA251-ABB1-4FE8-9D29-12657DD72CD7}"/>
              </a:ext>
            </a:extLst>
          </p:cNvPr>
          <p:cNvSpPr>
            <a:spLocks noGrp="1"/>
          </p:cNvSpPr>
          <p:nvPr>
            <p:ph type="pic" sz="quarter" idx="89"/>
          </p:nvPr>
        </p:nvSpPr>
        <p:spPr/>
      </p:sp>
    </p:spTree>
    <p:extLst>
      <p:ext uri="{BB962C8B-B14F-4D97-AF65-F5344CB8AC3E}">
        <p14:creationId xmlns:p14="http://schemas.microsoft.com/office/powerpoint/2010/main" val="2583238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 name="Table 4">
            <a:extLst>
              <a:ext uri="{FF2B5EF4-FFF2-40B4-BE49-F238E27FC236}">
                <a16:creationId xmlns:a16="http://schemas.microsoft.com/office/drawing/2014/main" id="{4D9A3AFE-DCB4-4477-8E12-4F978B5EADE4}"/>
              </a:ext>
            </a:extLst>
          </p:cNvPr>
          <p:cNvGraphicFramePr>
            <a:graphicFrameLocks/>
          </p:cNvGraphicFramePr>
          <p:nvPr>
            <p:extLst>
              <p:ext uri="{D42A27DB-BD31-4B8C-83A1-F6EECF244321}">
                <p14:modId xmlns:p14="http://schemas.microsoft.com/office/powerpoint/2010/main" val="631025825"/>
              </p:ext>
            </p:extLst>
          </p:nvPr>
        </p:nvGraphicFramePr>
        <p:xfrm>
          <a:off x="305346" y="1316983"/>
          <a:ext cx="10076966" cy="5875150"/>
        </p:xfrm>
        <a:graphic>
          <a:graphicData uri="http://schemas.openxmlformats.org/drawingml/2006/table">
            <a:tbl>
              <a:tblPr firstRow="1" bandRow="1">
                <a:tableStyleId>{5C22544A-7EE6-4342-B048-85BDC9FD1C3A}</a:tableStyleId>
              </a:tblPr>
              <a:tblGrid>
                <a:gridCol w="2196000">
                  <a:extLst>
                    <a:ext uri="{9D8B030D-6E8A-4147-A177-3AD203B41FA5}">
                      <a16:colId xmlns:a16="http://schemas.microsoft.com/office/drawing/2014/main" val="2236051413"/>
                    </a:ext>
                  </a:extLst>
                </a:gridCol>
                <a:gridCol w="780974">
                  <a:extLst>
                    <a:ext uri="{9D8B030D-6E8A-4147-A177-3AD203B41FA5}">
                      <a16:colId xmlns:a16="http://schemas.microsoft.com/office/drawing/2014/main" val="1467050447"/>
                    </a:ext>
                  </a:extLst>
                </a:gridCol>
                <a:gridCol w="780974">
                  <a:extLst>
                    <a:ext uri="{9D8B030D-6E8A-4147-A177-3AD203B41FA5}">
                      <a16:colId xmlns:a16="http://schemas.microsoft.com/office/drawing/2014/main" val="1466977800"/>
                    </a:ext>
                  </a:extLst>
                </a:gridCol>
                <a:gridCol w="781200">
                  <a:extLst>
                    <a:ext uri="{9D8B030D-6E8A-4147-A177-3AD203B41FA5}">
                      <a16:colId xmlns:a16="http://schemas.microsoft.com/office/drawing/2014/main" val="3104147415"/>
                    </a:ext>
                  </a:extLst>
                </a:gridCol>
                <a:gridCol w="780974">
                  <a:extLst>
                    <a:ext uri="{9D8B030D-6E8A-4147-A177-3AD203B41FA5}">
                      <a16:colId xmlns:a16="http://schemas.microsoft.com/office/drawing/2014/main" val="382417596"/>
                    </a:ext>
                  </a:extLst>
                </a:gridCol>
                <a:gridCol w="2413920">
                  <a:extLst>
                    <a:ext uri="{9D8B030D-6E8A-4147-A177-3AD203B41FA5}">
                      <a16:colId xmlns:a16="http://schemas.microsoft.com/office/drawing/2014/main" val="2543614686"/>
                    </a:ext>
                  </a:extLst>
                </a:gridCol>
                <a:gridCol w="1299013">
                  <a:extLst>
                    <a:ext uri="{9D8B030D-6E8A-4147-A177-3AD203B41FA5}">
                      <a16:colId xmlns:a16="http://schemas.microsoft.com/office/drawing/2014/main" val="3983361943"/>
                    </a:ext>
                  </a:extLst>
                </a:gridCol>
                <a:gridCol w="1043911">
                  <a:extLst>
                    <a:ext uri="{9D8B030D-6E8A-4147-A177-3AD203B41FA5}">
                      <a16:colId xmlns:a16="http://schemas.microsoft.com/office/drawing/2014/main" val="846020018"/>
                    </a:ext>
                  </a:extLst>
                </a:gridCol>
              </a:tblGrid>
              <a:tr h="413848">
                <a:tc>
                  <a:txBody>
                    <a:bodyPr/>
                    <a:lstStyle/>
                    <a:p>
                      <a:pP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Medicine (Generic name, strength and form)</a:t>
                      </a:r>
                    </a:p>
                  </a:txBody>
                  <a:tcPr marL="68580" marR="68580" marT="0" marB="0"/>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How and when to take your medicine </a:t>
                      </a:r>
                    </a:p>
                    <a:p>
                      <a:pPr algn="ct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tc hMerge="1">
                  <a:txBody>
                    <a:bodyPr/>
                    <a:lstStyle/>
                    <a:p>
                      <a:endParaRPr lang="en-AU" dirty="0"/>
                    </a:p>
                  </a:txBody>
                  <a:tcPr marL="68580" marR="68580" marT="0" marB="0"/>
                </a:tc>
                <a:tc hMerge="1">
                  <a:txBody>
                    <a:bodyPr/>
                    <a:lstStyle/>
                    <a:p>
                      <a:endParaRPr lang="en-AU" dirty="0"/>
                    </a:p>
                  </a:txBody>
                  <a:tcPr marL="68580" marR="68580" marT="0" marB="0"/>
                </a:tc>
                <a:tc hMerge="1">
                  <a:txBody>
                    <a:bodyPr/>
                    <a:lstStyle/>
                    <a:p>
                      <a:pPr>
                        <a:lnSpc>
                          <a:spcPct val="107000"/>
                        </a:lnSpc>
                        <a:spcAft>
                          <a:spcPts val="0"/>
                        </a:spcAft>
                      </a:pPr>
                      <a:endParaRPr lang="en-AU"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About your medicine </a:t>
                      </a:r>
                    </a:p>
                    <a:p>
                      <a:pP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(Patient-specific directions) </a:t>
                      </a:r>
                    </a:p>
                  </a:txBody>
                  <a:tcPr marL="68580" marR="68580" marT="0" marB="0"/>
                </a:tc>
                <a:tc gridSpan="2">
                  <a:txBody>
                    <a:bodyPr/>
                    <a:lstStyle/>
                    <a:p>
                      <a:pP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What your medicine does (Indication)  </a:t>
                      </a:r>
                    </a:p>
                  </a:txBody>
                  <a:tcPr marL="68580" marR="68580" marT="0" marB="0"/>
                </a:tc>
                <a:tc hMerge="1">
                  <a:txBody>
                    <a:bodyPr/>
                    <a:lstStyle/>
                    <a:p>
                      <a:endParaRPr lang="en-AU"/>
                    </a:p>
                  </a:txBody>
                  <a:tcPr/>
                </a:tc>
                <a:extLst>
                  <a:ext uri="{0D108BD9-81ED-4DB2-BD59-A6C34878D82A}">
                    <a16:rowId xmlns:a16="http://schemas.microsoft.com/office/drawing/2014/main" val="2674804387"/>
                  </a:ext>
                </a:extLst>
              </a:tr>
              <a:tr h="496054">
                <a:tc>
                  <a:txBody>
                    <a:bodyPr/>
                    <a:lstStyle/>
                    <a:p>
                      <a:pPr algn="l"/>
                      <a:r>
                        <a:rPr lang="en-US" sz="1100" b="1" dirty="0">
                          <a:latin typeface="Arial" panose="020B0604020202020204" pitchFamily="34" charset="0"/>
                          <a:cs typeface="Arial" panose="020B0604020202020204" pitchFamily="34" charset="0"/>
                        </a:rPr>
                        <a:t>Cut and paste list from prescribing software</a:t>
                      </a:r>
                      <a:endParaRPr lang="en-AU" sz="1100" b="1" dirty="0">
                        <a:latin typeface="Arial" panose="020B0604020202020204" pitchFamily="34" charset="0"/>
                        <a:cs typeface="Arial" panose="020B0604020202020204" pitchFamily="34" charset="0"/>
                      </a:endParaRPr>
                    </a:p>
                  </a:txBody>
                  <a:tcPr marT="36000"/>
                </a:tc>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AU" sz="1100" b="1" kern="1200" dirty="0">
                          <a:solidFill>
                            <a:schemeClr val="dk1"/>
                          </a:solidFill>
                          <a:effectLst/>
                          <a:latin typeface="Arial" panose="020B0604020202020204" pitchFamily="34" charset="0"/>
                          <a:ea typeface="+mn-ea"/>
                          <a:cs typeface="Arial" panose="020B0604020202020204" pitchFamily="34" charset="0"/>
                        </a:rPr>
                        <a:t>Delete or cross out columns if not required</a:t>
                      </a:r>
                    </a:p>
                  </a:txBody>
                  <a:tcPr marL="68580" marR="68580" marT="36000" marB="0"/>
                </a:tc>
                <a:tc hMerge="1">
                  <a:txBody>
                    <a:bodyPr/>
                    <a:lstStyle/>
                    <a:p>
                      <a:pPr>
                        <a:lnSpc>
                          <a:spcPct val="107000"/>
                        </a:lnSpc>
                        <a:spcAft>
                          <a:spcPts val="0"/>
                        </a:spcAft>
                      </a:pPr>
                      <a:endParaRPr lang="en-AU" sz="1400" b="1" dirty="0">
                        <a:effectLst/>
                        <a:latin typeface="+mn-lt"/>
                        <a:ea typeface="Calibri" panose="020F0502020204030204" pitchFamily="34" charset="0"/>
                        <a:cs typeface="Arial" panose="020B0604020202020204" pitchFamily="34" charset="0"/>
                      </a:endParaRPr>
                    </a:p>
                  </a:txBody>
                  <a:tcPr marL="68580" marR="68580" marT="0" marB="0"/>
                </a:tc>
                <a:tc hMerge="1">
                  <a:txBody>
                    <a:bodyPr/>
                    <a:lstStyle/>
                    <a:p>
                      <a:pPr>
                        <a:lnSpc>
                          <a:spcPct val="107000"/>
                        </a:lnSpc>
                        <a:spcAft>
                          <a:spcPts val="0"/>
                        </a:spcAft>
                      </a:pPr>
                      <a:endParaRPr lang="en-AU" sz="1400" b="1" dirty="0">
                        <a:effectLst/>
                        <a:latin typeface="+mn-lt"/>
                        <a:ea typeface="Calibri" panose="020F0502020204030204" pitchFamily="34" charset="0"/>
                        <a:cs typeface="Arial" panose="020B0604020202020204" pitchFamily="34" charset="0"/>
                      </a:endParaRPr>
                    </a:p>
                  </a:txBody>
                  <a:tcPr marL="68580" marR="68580" marT="0" marB="0"/>
                </a:tc>
                <a:tc hMerge="1">
                  <a:txBody>
                    <a:bodyPr/>
                    <a:lstStyle/>
                    <a:p>
                      <a:pPr>
                        <a:lnSpc>
                          <a:spcPct val="107000"/>
                        </a:lnSpc>
                        <a:spcAft>
                          <a:spcPts val="0"/>
                        </a:spcAft>
                      </a:pPr>
                      <a:endParaRPr lang="en-AU" sz="1400" b="1"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b="1" kern="1200" dirty="0">
                          <a:solidFill>
                            <a:schemeClr val="dk1"/>
                          </a:solidFill>
                          <a:effectLst/>
                          <a:latin typeface="Arial" panose="020B0604020202020204" pitchFamily="34" charset="0"/>
                          <a:ea typeface="+mn-ea"/>
                          <a:cs typeface="Arial" panose="020B0604020202020204" pitchFamily="34" charset="0"/>
                        </a:rPr>
                        <a:t>Adjust wording to suit patient understanding</a:t>
                      </a:r>
                    </a:p>
                  </a:txBody>
                  <a:tcPr marT="36000"/>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b="1" kern="1200" dirty="0">
                          <a:solidFill>
                            <a:schemeClr val="dk1"/>
                          </a:solidFill>
                          <a:effectLst/>
                          <a:latin typeface="Arial" panose="020B0604020202020204" pitchFamily="34" charset="0"/>
                          <a:ea typeface="+mn-ea"/>
                          <a:cs typeface="Arial" panose="020B0604020202020204" pitchFamily="34" charset="0"/>
                        </a:rPr>
                        <a:t>Adjust wording to suit patient understanding or use images</a:t>
                      </a:r>
                    </a:p>
                  </a:txBody>
                  <a:tcPr marT="36000"/>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100" b="1" kern="1200" dirty="0">
                        <a:solidFill>
                          <a:schemeClr val="dk1"/>
                        </a:solidFill>
                        <a:effectLst/>
                        <a:latin typeface="+mn-lt"/>
                        <a:ea typeface="+mn-ea"/>
                        <a:cs typeface="+mn-cs"/>
                      </a:endParaRPr>
                    </a:p>
                  </a:txBody>
                  <a:tcPr/>
                </a:tc>
                <a:extLst>
                  <a:ext uri="{0D108BD9-81ED-4DB2-BD59-A6C34878D82A}">
                    <a16:rowId xmlns:a16="http://schemas.microsoft.com/office/drawing/2014/main" val="331968465"/>
                  </a:ext>
                </a:extLst>
              </a:tr>
              <a:tr h="379296">
                <a:tc>
                  <a:txBody>
                    <a:bodyPr/>
                    <a:lstStyle/>
                    <a:p>
                      <a:endParaRPr lang="en-AU" sz="1100" b="1" dirty="0">
                        <a:latin typeface="Arial" panose="020B0604020202020204" pitchFamily="34" charset="0"/>
                        <a:cs typeface="Arial" panose="020B0604020202020204" pitchFamily="34" charset="0"/>
                      </a:endParaRPr>
                    </a:p>
                  </a:txBody>
                  <a:tcPr/>
                </a:tc>
                <a:tc>
                  <a:txBody>
                    <a:bodyPr/>
                    <a:lstStyle/>
                    <a:p>
                      <a:pP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EFBA25"/>
                    </a:solidFill>
                  </a:tcPr>
                </a:tc>
                <a:tc>
                  <a:txBody>
                    <a:bodyPr/>
                    <a:lstStyle/>
                    <a:p>
                      <a:pP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48428"/>
                    </a:solidFill>
                  </a:tcPr>
                </a:tc>
                <a:tc>
                  <a:txBody>
                    <a:bodyPr/>
                    <a:lstStyle/>
                    <a:p>
                      <a:pP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676C9E"/>
                    </a:solidFill>
                  </a:tcPr>
                </a:tc>
                <a:tc>
                  <a:txBody>
                    <a:bodyPr/>
                    <a:lstStyle/>
                    <a:p>
                      <a:pP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203863"/>
                    </a:solidFill>
                  </a:tcPr>
                </a:tc>
                <a:tc>
                  <a:txBody>
                    <a:bodyPr/>
                    <a:lstStyle/>
                    <a:p>
                      <a:endParaRPr lang="en-AU" sz="1100" b="1" dirty="0">
                        <a:latin typeface="Arial" panose="020B0604020202020204" pitchFamily="34" charset="0"/>
                        <a:cs typeface="Arial" panose="020B0604020202020204" pitchFamily="34" charset="0"/>
                      </a:endParaRPr>
                    </a:p>
                  </a:txBody>
                  <a:tcPr/>
                </a:tc>
                <a:tc>
                  <a:txBody>
                    <a:bodyPr/>
                    <a:lstStyle/>
                    <a:p>
                      <a:endParaRPr lang="en-AU" sz="1100" b="1" dirty="0">
                        <a:latin typeface="Arial" panose="020B0604020202020204" pitchFamily="34" charset="0"/>
                        <a:cs typeface="Arial" panose="020B0604020202020204" pitchFamily="34" charset="0"/>
                      </a:endParaRPr>
                    </a:p>
                  </a:txBody>
                  <a:tcPr/>
                </a:tc>
                <a:tc>
                  <a:txBody>
                    <a:bodyPr/>
                    <a:lstStyle/>
                    <a:p>
                      <a:endParaRPr lang="en-AU" sz="1100" b="1" dirty="0">
                        <a:latin typeface="+mn-lt"/>
                      </a:endParaRPr>
                    </a:p>
                  </a:txBody>
                  <a:tcPr/>
                </a:tc>
                <a:extLst>
                  <a:ext uri="{0D108BD9-81ED-4DB2-BD59-A6C34878D82A}">
                    <a16:rowId xmlns:a16="http://schemas.microsoft.com/office/drawing/2014/main" val="2348820528"/>
                  </a:ext>
                </a:extLst>
              </a:tr>
              <a:tr h="920977">
                <a:tc>
                  <a:txBody>
                    <a:bodyPr/>
                    <a:lstStyle/>
                    <a:p>
                      <a:pPr>
                        <a:lnSpc>
                          <a:spcPct val="107000"/>
                        </a:lnSpc>
                        <a:spcAft>
                          <a:spcPts val="0"/>
                        </a:spcAft>
                      </a:pP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8DF9A"/>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solidFill>
                  </a:tcPr>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BBBDD3"/>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solidFill>
                  </a:tcPr>
                </a:tc>
                <a:tc>
                  <a:txBody>
                    <a:bodyPr/>
                    <a:lstStyle/>
                    <a:p>
                      <a:pPr>
                        <a:lnSpc>
                          <a:spcPct val="107000"/>
                        </a:lnSpc>
                        <a:spcAft>
                          <a:spcPts val="0"/>
                        </a:spcAft>
                      </a:pP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23110448"/>
                  </a:ext>
                </a:extLst>
              </a:tr>
              <a:tr h="907026">
                <a:tc>
                  <a:txBody>
                    <a:bodyPr/>
                    <a:lstStyle/>
                    <a:p>
                      <a:pPr>
                        <a:lnSpc>
                          <a:spcPct val="107000"/>
                        </a:lnSpc>
                        <a:spcAft>
                          <a:spcPts val="0"/>
                        </a:spcAft>
                      </a:pP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8DF9A">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BBBDD3">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alpha val="60000"/>
                      </a:srgbClr>
                    </a:solidFill>
                  </a:tcPr>
                </a:tc>
                <a:tc>
                  <a:txBody>
                    <a:bodyPr/>
                    <a:lstStyle/>
                    <a:p>
                      <a:pPr>
                        <a:lnSpc>
                          <a:spcPct val="107000"/>
                        </a:lnSpc>
                        <a:spcAft>
                          <a:spcPts val="0"/>
                        </a:spcAft>
                      </a:pPr>
                      <a:r>
                        <a:rPr lang="en-AU" sz="11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tc>
                  <a:txBody>
                    <a:bodyPr/>
                    <a:lstStyle/>
                    <a:p>
                      <a:pPr>
                        <a:lnSpc>
                          <a:spcPct val="107000"/>
                        </a:lnSpc>
                        <a:spcAft>
                          <a:spcPts val="0"/>
                        </a:spcAft>
                      </a:pP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16110898"/>
                  </a:ext>
                </a:extLst>
              </a:tr>
              <a:tr h="907026">
                <a:tc>
                  <a:txBody>
                    <a:bodyPr/>
                    <a:lstStyle/>
                    <a:p>
                      <a:pPr>
                        <a:lnSpc>
                          <a:spcPct val="107000"/>
                        </a:lnSpc>
                        <a:spcAft>
                          <a:spcPts val="0"/>
                        </a:spcAft>
                      </a:pP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8DF9A"/>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solidFill>
                  </a:tcPr>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BBBDD3"/>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solidFill>
                  </a:tcPr>
                </a:tc>
                <a:tc>
                  <a:txBody>
                    <a:bodyPr/>
                    <a:lstStyle/>
                    <a:p>
                      <a:pPr>
                        <a:lnSpc>
                          <a:spcPct val="107000"/>
                        </a:lnSpc>
                        <a:spcAft>
                          <a:spcPts val="0"/>
                        </a:spcAft>
                      </a:pP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26390336"/>
                  </a:ext>
                </a:extLst>
              </a:tr>
              <a:tr h="921774">
                <a:tc>
                  <a:txBody>
                    <a:bodyPr/>
                    <a:lstStyle/>
                    <a:p>
                      <a:pPr>
                        <a:lnSpc>
                          <a:spcPct val="107000"/>
                        </a:lnSpc>
                        <a:spcAft>
                          <a:spcPts val="0"/>
                        </a:spcAft>
                      </a:pP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8DF9A">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BBBDD3">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alpha val="60000"/>
                      </a:srgbClr>
                    </a:solidFill>
                  </a:tcPr>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tc>
                  <a:txBody>
                    <a:bodyPr/>
                    <a:lstStyle/>
                    <a:p>
                      <a:pPr>
                        <a:lnSpc>
                          <a:spcPct val="107000"/>
                        </a:lnSpc>
                        <a:spcAft>
                          <a:spcPts val="0"/>
                        </a:spcAft>
                      </a:pP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24883064"/>
                  </a:ext>
                </a:extLst>
              </a:tr>
              <a:tr h="929149">
                <a:tc>
                  <a:txBody>
                    <a:bodyPr/>
                    <a:lstStyle/>
                    <a:p>
                      <a:pPr>
                        <a:lnSpc>
                          <a:spcPct val="107000"/>
                        </a:lnSpc>
                        <a:spcAft>
                          <a:spcPts val="0"/>
                        </a:spcAft>
                      </a:pP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8DF9A"/>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BBBDD3"/>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solidFill>
                  </a:tcPr>
                </a:tc>
                <a:tc>
                  <a:txBody>
                    <a:bodyPr/>
                    <a:lstStyle/>
                    <a:p>
                      <a:pPr>
                        <a:lnSpc>
                          <a:spcPct val="107000"/>
                        </a:lnSpc>
                        <a:spcAft>
                          <a:spcPts val="0"/>
                        </a:spcAft>
                      </a:pP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98064289"/>
                  </a:ext>
                </a:extLst>
              </a:tr>
            </a:tbl>
          </a:graphicData>
        </a:graphic>
      </p:graphicFrame>
      <p:pic>
        <p:nvPicPr>
          <p:cNvPr id="55" name="Picture 54" descr="Logo, icon&#10;&#10;Description automatically generated">
            <a:extLst>
              <a:ext uri="{FF2B5EF4-FFF2-40B4-BE49-F238E27FC236}">
                <a16:creationId xmlns:a16="http://schemas.microsoft.com/office/drawing/2014/main" id="{AD3E1C66-4370-40CD-BD89-CAB7992F483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48250" y="2065638"/>
            <a:ext cx="428740" cy="500950"/>
          </a:xfrm>
          <a:prstGeom prst="rect">
            <a:avLst/>
          </a:prstGeom>
        </p:spPr>
      </p:pic>
      <p:pic>
        <p:nvPicPr>
          <p:cNvPr id="56" name="Picture 55" descr="Icon&#10;&#10;Description automatically generated">
            <a:extLst>
              <a:ext uri="{FF2B5EF4-FFF2-40B4-BE49-F238E27FC236}">
                <a16:creationId xmlns:a16="http://schemas.microsoft.com/office/drawing/2014/main" id="{2E635A9A-F65C-49DA-9F98-479BBCFBE28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5786" y="2065638"/>
            <a:ext cx="428740" cy="500950"/>
          </a:xfrm>
          <a:prstGeom prst="rect">
            <a:avLst/>
          </a:prstGeom>
        </p:spPr>
      </p:pic>
      <p:pic>
        <p:nvPicPr>
          <p:cNvPr id="57" name="Picture 56" descr="Icon&#10;&#10;Description automatically generated">
            <a:extLst>
              <a:ext uri="{FF2B5EF4-FFF2-40B4-BE49-F238E27FC236}">
                <a16:creationId xmlns:a16="http://schemas.microsoft.com/office/drawing/2014/main" id="{ECE7E536-0959-4478-8A25-8084BC196E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73698" y="2070526"/>
            <a:ext cx="428740" cy="500950"/>
          </a:xfrm>
          <a:prstGeom prst="rect">
            <a:avLst/>
          </a:prstGeom>
        </p:spPr>
      </p:pic>
      <p:pic>
        <p:nvPicPr>
          <p:cNvPr id="58" name="Picture 57" descr="Icon&#10;&#10;Description automatically generated">
            <a:extLst>
              <a:ext uri="{FF2B5EF4-FFF2-40B4-BE49-F238E27FC236}">
                <a16:creationId xmlns:a16="http://schemas.microsoft.com/office/drawing/2014/main" id="{3EA86ED3-E132-4BBA-A789-B982FA0874D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81610" y="2065638"/>
            <a:ext cx="428740" cy="500950"/>
          </a:xfrm>
          <a:prstGeom prst="rect">
            <a:avLst/>
          </a:prstGeom>
        </p:spPr>
      </p:pic>
      <p:sp>
        <p:nvSpPr>
          <p:cNvPr id="41" name="Text Placeholder 40">
            <a:extLst>
              <a:ext uri="{FF2B5EF4-FFF2-40B4-BE49-F238E27FC236}">
                <a16:creationId xmlns:a16="http://schemas.microsoft.com/office/drawing/2014/main" id="{56917DE4-F6E1-4CFF-846F-616C065C60B4}"/>
              </a:ext>
            </a:extLst>
          </p:cNvPr>
          <p:cNvSpPr>
            <a:spLocks noGrp="1"/>
          </p:cNvSpPr>
          <p:nvPr>
            <p:ph type="body" sz="quarter" idx="24"/>
          </p:nvPr>
        </p:nvSpPr>
        <p:spPr/>
        <p:txBody>
          <a:bodyPr/>
          <a:lstStyle/>
          <a:p>
            <a:endParaRPr lang="en-AU"/>
          </a:p>
        </p:txBody>
      </p:sp>
      <p:sp>
        <p:nvSpPr>
          <p:cNvPr id="42" name="Text Placeholder 41">
            <a:extLst>
              <a:ext uri="{FF2B5EF4-FFF2-40B4-BE49-F238E27FC236}">
                <a16:creationId xmlns:a16="http://schemas.microsoft.com/office/drawing/2014/main" id="{E7CD11DD-4AC7-4685-A1B3-370B6E24F707}"/>
              </a:ext>
            </a:extLst>
          </p:cNvPr>
          <p:cNvSpPr>
            <a:spLocks noGrp="1"/>
          </p:cNvSpPr>
          <p:nvPr>
            <p:ph type="body" sz="quarter" idx="30"/>
          </p:nvPr>
        </p:nvSpPr>
        <p:spPr/>
        <p:txBody>
          <a:bodyPr/>
          <a:lstStyle/>
          <a:p>
            <a:endParaRPr lang="en-AU"/>
          </a:p>
        </p:txBody>
      </p:sp>
      <p:sp>
        <p:nvSpPr>
          <p:cNvPr id="43" name="Text Placeholder 42">
            <a:extLst>
              <a:ext uri="{FF2B5EF4-FFF2-40B4-BE49-F238E27FC236}">
                <a16:creationId xmlns:a16="http://schemas.microsoft.com/office/drawing/2014/main" id="{19BF3398-8555-4134-AD14-8233D8FF13A0}"/>
              </a:ext>
            </a:extLst>
          </p:cNvPr>
          <p:cNvSpPr>
            <a:spLocks noGrp="1"/>
          </p:cNvSpPr>
          <p:nvPr>
            <p:ph type="body" sz="quarter" idx="48"/>
          </p:nvPr>
        </p:nvSpPr>
        <p:spPr/>
        <p:txBody>
          <a:bodyPr/>
          <a:lstStyle/>
          <a:p>
            <a:endParaRPr lang="en-AU"/>
          </a:p>
        </p:txBody>
      </p:sp>
      <p:sp>
        <p:nvSpPr>
          <p:cNvPr id="44" name="Text Placeholder 43">
            <a:extLst>
              <a:ext uri="{FF2B5EF4-FFF2-40B4-BE49-F238E27FC236}">
                <a16:creationId xmlns:a16="http://schemas.microsoft.com/office/drawing/2014/main" id="{8102F398-755D-4B13-A36F-39CB740AF547}"/>
              </a:ext>
            </a:extLst>
          </p:cNvPr>
          <p:cNvSpPr>
            <a:spLocks noGrp="1"/>
          </p:cNvSpPr>
          <p:nvPr>
            <p:ph type="body" sz="quarter" idx="50"/>
          </p:nvPr>
        </p:nvSpPr>
        <p:spPr/>
        <p:txBody>
          <a:bodyPr/>
          <a:lstStyle/>
          <a:p>
            <a:endParaRPr lang="en-AU"/>
          </a:p>
        </p:txBody>
      </p:sp>
      <p:sp>
        <p:nvSpPr>
          <p:cNvPr id="45" name="Text Placeholder 44">
            <a:extLst>
              <a:ext uri="{FF2B5EF4-FFF2-40B4-BE49-F238E27FC236}">
                <a16:creationId xmlns:a16="http://schemas.microsoft.com/office/drawing/2014/main" id="{98153372-67A2-482B-995B-D4580169A45B}"/>
              </a:ext>
            </a:extLst>
          </p:cNvPr>
          <p:cNvSpPr>
            <a:spLocks noGrp="1"/>
          </p:cNvSpPr>
          <p:nvPr>
            <p:ph type="body" sz="quarter" idx="51"/>
          </p:nvPr>
        </p:nvSpPr>
        <p:spPr/>
        <p:txBody>
          <a:bodyPr/>
          <a:lstStyle/>
          <a:p>
            <a:endParaRPr lang="en-AU"/>
          </a:p>
        </p:txBody>
      </p:sp>
      <p:sp>
        <p:nvSpPr>
          <p:cNvPr id="46" name="Text Placeholder 45">
            <a:extLst>
              <a:ext uri="{FF2B5EF4-FFF2-40B4-BE49-F238E27FC236}">
                <a16:creationId xmlns:a16="http://schemas.microsoft.com/office/drawing/2014/main" id="{05EB7980-6944-4227-931D-25E66FBDBE3C}"/>
              </a:ext>
            </a:extLst>
          </p:cNvPr>
          <p:cNvSpPr>
            <a:spLocks noGrp="1"/>
          </p:cNvSpPr>
          <p:nvPr>
            <p:ph type="body" sz="quarter" idx="53"/>
          </p:nvPr>
        </p:nvSpPr>
        <p:spPr/>
        <p:txBody>
          <a:bodyPr/>
          <a:lstStyle/>
          <a:p>
            <a:endParaRPr lang="en-AU"/>
          </a:p>
        </p:txBody>
      </p:sp>
      <p:sp>
        <p:nvSpPr>
          <p:cNvPr id="47" name="Text Placeholder 46">
            <a:extLst>
              <a:ext uri="{FF2B5EF4-FFF2-40B4-BE49-F238E27FC236}">
                <a16:creationId xmlns:a16="http://schemas.microsoft.com/office/drawing/2014/main" id="{9473306E-DEC1-404C-AA09-8D8A65FA3466}"/>
              </a:ext>
            </a:extLst>
          </p:cNvPr>
          <p:cNvSpPr>
            <a:spLocks noGrp="1"/>
          </p:cNvSpPr>
          <p:nvPr>
            <p:ph type="body" sz="quarter" idx="61"/>
          </p:nvPr>
        </p:nvSpPr>
        <p:spPr/>
        <p:txBody>
          <a:bodyPr/>
          <a:lstStyle/>
          <a:p>
            <a:endParaRPr lang="en-AU"/>
          </a:p>
        </p:txBody>
      </p:sp>
      <p:sp>
        <p:nvSpPr>
          <p:cNvPr id="48" name="Text Placeholder 47">
            <a:extLst>
              <a:ext uri="{FF2B5EF4-FFF2-40B4-BE49-F238E27FC236}">
                <a16:creationId xmlns:a16="http://schemas.microsoft.com/office/drawing/2014/main" id="{49B55243-5B40-4F18-B43B-FE58F531B8DB}"/>
              </a:ext>
            </a:extLst>
          </p:cNvPr>
          <p:cNvSpPr>
            <a:spLocks noGrp="1"/>
          </p:cNvSpPr>
          <p:nvPr>
            <p:ph type="body" sz="quarter" idx="63"/>
          </p:nvPr>
        </p:nvSpPr>
        <p:spPr/>
        <p:txBody>
          <a:bodyPr/>
          <a:lstStyle/>
          <a:p>
            <a:endParaRPr lang="en-AU"/>
          </a:p>
        </p:txBody>
      </p:sp>
      <p:sp>
        <p:nvSpPr>
          <p:cNvPr id="51" name="Picture Placeholder 50">
            <a:extLst>
              <a:ext uri="{FF2B5EF4-FFF2-40B4-BE49-F238E27FC236}">
                <a16:creationId xmlns:a16="http://schemas.microsoft.com/office/drawing/2014/main" id="{9D932437-224D-4DCB-9CB1-967C2AB9C758}"/>
              </a:ext>
            </a:extLst>
          </p:cNvPr>
          <p:cNvSpPr>
            <a:spLocks noGrp="1"/>
          </p:cNvSpPr>
          <p:nvPr>
            <p:ph type="pic" sz="quarter" idx="85"/>
          </p:nvPr>
        </p:nvSpPr>
        <p:spPr/>
      </p:sp>
      <p:sp>
        <p:nvSpPr>
          <p:cNvPr id="49" name="Picture Placeholder 48">
            <a:extLst>
              <a:ext uri="{FF2B5EF4-FFF2-40B4-BE49-F238E27FC236}">
                <a16:creationId xmlns:a16="http://schemas.microsoft.com/office/drawing/2014/main" id="{6F9E1B99-ED18-44FE-9759-DCC2A4DDFFA0}"/>
              </a:ext>
            </a:extLst>
          </p:cNvPr>
          <p:cNvSpPr>
            <a:spLocks noGrp="1"/>
          </p:cNvSpPr>
          <p:nvPr>
            <p:ph type="pic" sz="quarter" idx="66"/>
          </p:nvPr>
        </p:nvSpPr>
        <p:spPr/>
      </p:sp>
      <p:sp>
        <p:nvSpPr>
          <p:cNvPr id="50" name="Picture Placeholder 49">
            <a:extLst>
              <a:ext uri="{FF2B5EF4-FFF2-40B4-BE49-F238E27FC236}">
                <a16:creationId xmlns:a16="http://schemas.microsoft.com/office/drawing/2014/main" id="{5D651CB2-F38C-4D81-9032-C79DC7EE79CF}"/>
              </a:ext>
            </a:extLst>
          </p:cNvPr>
          <p:cNvSpPr>
            <a:spLocks noGrp="1"/>
          </p:cNvSpPr>
          <p:nvPr>
            <p:ph type="pic" sz="quarter" idx="67"/>
          </p:nvPr>
        </p:nvSpPr>
        <p:spPr/>
      </p:sp>
      <p:sp>
        <p:nvSpPr>
          <p:cNvPr id="31" name="Text Placeholder 30">
            <a:extLst>
              <a:ext uri="{FF2B5EF4-FFF2-40B4-BE49-F238E27FC236}">
                <a16:creationId xmlns:a16="http://schemas.microsoft.com/office/drawing/2014/main" id="{D751D06D-420D-4105-928C-0FEBBC95FFFA}"/>
              </a:ext>
            </a:extLst>
          </p:cNvPr>
          <p:cNvSpPr>
            <a:spLocks noGrp="1"/>
          </p:cNvSpPr>
          <p:nvPr>
            <p:ph type="body" sz="quarter" idx="91"/>
          </p:nvPr>
        </p:nvSpPr>
        <p:spPr/>
        <p:txBody>
          <a:bodyPr/>
          <a:lstStyle/>
          <a:p>
            <a:endParaRPr lang="en-AU" dirty="0"/>
          </a:p>
        </p:txBody>
      </p:sp>
      <p:sp>
        <p:nvSpPr>
          <p:cNvPr id="32" name="Text Placeholder 31">
            <a:extLst>
              <a:ext uri="{FF2B5EF4-FFF2-40B4-BE49-F238E27FC236}">
                <a16:creationId xmlns:a16="http://schemas.microsoft.com/office/drawing/2014/main" id="{C8C7BE29-74D2-4930-9CB7-A7F1BAFF9E99}"/>
              </a:ext>
            </a:extLst>
          </p:cNvPr>
          <p:cNvSpPr>
            <a:spLocks noGrp="1"/>
          </p:cNvSpPr>
          <p:nvPr>
            <p:ph type="body" sz="quarter" idx="92"/>
          </p:nvPr>
        </p:nvSpPr>
        <p:spPr/>
        <p:txBody>
          <a:bodyPr/>
          <a:lstStyle/>
          <a:p>
            <a:endParaRPr lang="fr-FR" dirty="0"/>
          </a:p>
        </p:txBody>
      </p:sp>
      <p:sp>
        <p:nvSpPr>
          <p:cNvPr id="3" name="Picture Placeholder 2">
            <a:extLst>
              <a:ext uri="{FF2B5EF4-FFF2-40B4-BE49-F238E27FC236}">
                <a16:creationId xmlns:a16="http://schemas.microsoft.com/office/drawing/2014/main" id="{06A7246A-53B5-414D-BE64-9483222AC354}"/>
              </a:ext>
            </a:extLst>
          </p:cNvPr>
          <p:cNvSpPr>
            <a:spLocks noGrp="1"/>
          </p:cNvSpPr>
          <p:nvPr>
            <p:ph type="pic" sz="quarter" idx="84"/>
          </p:nvPr>
        </p:nvSpPr>
        <p:spPr/>
      </p:sp>
      <p:sp>
        <p:nvSpPr>
          <p:cNvPr id="5" name="Picture Placeholder 4">
            <a:extLst>
              <a:ext uri="{FF2B5EF4-FFF2-40B4-BE49-F238E27FC236}">
                <a16:creationId xmlns:a16="http://schemas.microsoft.com/office/drawing/2014/main" id="{FC612F7F-D5BC-4E71-A9F5-E7DF14A75842}"/>
              </a:ext>
            </a:extLst>
          </p:cNvPr>
          <p:cNvSpPr>
            <a:spLocks noGrp="1"/>
          </p:cNvSpPr>
          <p:nvPr>
            <p:ph type="pic" sz="quarter" idx="88"/>
          </p:nvPr>
        </p:nvSpPr>
        <p:spPr/>
      </p:sp>
    </p:spTree>
    <p:extLst>
      <p:ext uri="{BB962C8B-B14F-4D97-AF65-F5344CB8AC3E}">
        <p14:creationId xmlns:p14="http://schemas.microsoft.com/office/powerpoint/2010/main" val="33644051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Main Master">
  <a:themeElements>
    <a:clrScheme name="GMBH">
      <a:dk1>
        <a:sysClr val="windowText" lastClr="000000"/>
      </a:dk1>
      <a:lt1>
        <a:sysClr val="window" lastClr="FFFFFF"/>
      </a:lt1>
      <a:dk2>
        <a:srgbClr val="401E6B"/>
      </a:dk2>
      <a:lt2>
        <a:srgbClr val="D45C60"/>
      </a:lt2>
      <a:accent1>
        <a:srgbClr val="9FC565"/>
      </a:accent1>
      <a:accent2>
        <a:srgbClr val="BBADC6"/>
      </a:accent2>
      <a:accent3>
        <a:srgbClr val="94D9F8"/>
      </a:accent3>
      <a:accent4>
        <a:srgbClr val="D1E4A1"/>
      </a:accent4>
      <a:accent5>
        <a:srgbClr val="DDB944"/>
      </a:accent5>
      <a:accent6>
        <a:srgbClr val="D73347"/>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NPS Document" ma:contentTypeID="0x01010081989C2BD4E57C4CBCC679DFC77B692A002862E0C097A60E46AD007336A492EBEA" ma:contentTypeVersion="13" ma:contentTypeDescription="" ma:contentTypeScope="" ma:versionID="a05fcfbcc7cbd29b5182d8e83540ab5f">
  <xsd:schema xmlns:xsd="http://www.w3.org/2001/XMLSchema" xmlns:xs="http://www.w3.org/2001/XMLSchema" xmlns:p="http://schemas.microsoft.com/office/2006/metadata/properties" xmlns:ns1="http://schemas.microsoft.com/sharepoint/v3" xmlns:ns3="81348d9c-1cc5-4b3b-8e15-6dd12d470b88" xmlns:ns4="472e07a6-e046-4f13-818c-0fcc19b7c814" xmlns:ns5="http://schemas.microsoft.com/sharepoint/v4" targetNamespace="http://schemas.microsoft.com/office/2006/metadata/properties" ma:root="true" ma:fieldsID="30864895304a898fea70eaa0264c94b0" ns1:_="" ns3:_="" ns4:_="" ns5:_="">
    <xsd:import namespace="http://schemas.microsoft.com/sharepoint/v3"/>
    <xsd:import namespace="81348d9c-1cc5-4b3b-8e15-6dd12d470b88"/>
    <xsd:import namespace="472e07a6-e046-4f13-818c-0fcc19b7c814"/>
    <xsd:import namespace="http://schemas.microsoft.com/sharepoint/v4"/>
    <xsd:element name="properties">
      <xsd:complexType>
        <xsd:sequence>
          <xsd:element name="documentManagement">
            <xsd:complexType>
              <xsd:all>
                <xsd:element ref="ns3:TaxKeywordTaxHTField" minOccurs="0"/>
                <xsd:element ref="ns3:TaxCatchAll" minOccurs="0"/>
                <xsd:element ref="ns3:TaxCatchAllLabel" minOccurs="0"/>
                <xsd:element ref="ns4:MediaServiceMetadata" minOccurs="0"/>
                <xsd:element ref="ns4:MediaServiceFastMetadata" minOccurs="0"/>
                <xsd:element ref="ns1:_ip_UnifiedCompliancePolicyProperties" minOccurs="0"/>
                <xsd:element ref="ns1:_ip_UnifiedCompliancePolicyUIAction" minOccurs="0"/>
                <xsd:element ref="ns4:MediaServiceAutoTags" minOccurs="0"/>
                <xsd:element ref="ns4:MediaServiceDateTaken" minOccurs="0"/>
                <xsd:element ref="ns4:MediaServiceLocation" minOccurs="0"/>
                <xsd:element ref="ns4:MediaServiceOCR" minOccurs="0"/>
                <xsd:element ref="ns5:IconOverlay"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description="" ma:hidden="true" ma:internalName="_ip_UnifiedCompliancePolicyProperties">
      <xsd:simpleType>
        <xsd:restriction base="dms:Note"/>
      </xsd:simpleType>
    </xsd:element>
    <xsd:element name="_ip_UnifiedCompliancePolicyUIAction" ma:index="16"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1348d9c-1cc5-4b3b-8e15-6dd12d470b88" elementFormDefault="qualified">
    <xsd:import namespace="http://schemas.microsoft.com/office/2006/documentManagement/types"/>
    <xsd:import namespace="http://schemas.microsoft.com/office/infopath/2007/PartnerControls"/>
    <xsd:element name="TaxKeywordTaxHTField" ma:index="9" nillable="true" ma:taxonomy="true" ma:internalName="TaxKeywordTaxHTField" ma:taxonomyFieldName="TaxKeyword" ma:displayName="Enterprise Keywords" ma:fieldId="{23f27201-bee3-471e-b2e7-b64fd8b7ca38}" ma:taxonomyMulti="true" ma:sspId="afef6c28-b4e4-441e-a1b8-fd823a81cf53" ma:termSetId="00000000-0000-0000-0000-000000000000" ma:anchorId="00000000-0000-0000-0000-000000000000" ma:open="true" ma:isKeyword="true">
      <xsd:complexType>
        <xsd:sequence>
          <xsd:element ref="pc:Terms" minOccurs="0" maxOccurs="1"/>
        </xsd:sequence>
      </xsd:complexType>
    </xsd:element>
    <xsd:element name="TaxCatchAll" ma:index="10" nillable="true" ma:displayName="Taxonomy Catch All Column" ma:hidden="true" ma:list="{fefef506-6a88-44c1-a29d-b2d983ca1247}" ma:internalName="TaxCatchAll" ma:showField="CatchAllData" ma:web="81348d9c-1cc5-4b3b-8e15-6dd12d470b88">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fefef506-6a88-44c1-a29d-b2d983ca1247}" ma:internalName="TaxCatchAllLabel" ma:readOnly="true" ma:showField="CatchAllDataLabel" ma:web="81348d9c-1cc5-4b3b-8e15-6dd12d470b8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72e07a6-e046-4f13-818c-0fcc19b7c814"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AutoTags" ma:index="17" nillable="true" ma:displayName="MediaServiceAutoTags" ma:description="" ma:internalName="MediaServiceAutoTags" ma:readOnly="true">
      <xsd:simpleType>
        <xsd:restriction base="dms:Text"/>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Location" ma:index="19" nillable="true" ma:displayName="MediaServiceLocation" ma:description="" ma:internalName="MediaServiceLocation" ma:readOnly="true">
      <xsd:simpleType>
        <xsd:restriction base="dms:Text"/>
      </xsd:simpleType>
    </xsd:element>
    <xsd:element name="MediaServiceOCR" ma:index="20" nillable="true" ma:displayName="MediaServiceOCR" ma:internalName="MediaServiceOCR" ma:readOnly="true">
      <xsd:simpleType>
        <xsd:restriction base="dms:Note">
          <xsd:maxLength value="255"/>
        </xsd:restriction>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1"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8"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TaxCatchAll xmlns="81348d9c-1cc5-4b3b-8e15-6dd12d470b88">
      <Value>579</Value>
      <Value>4305</Value>
    </TaxCatchAll>
    <TaxKeywordTaxHTField xmlns="81348d9c-1cc5-4b3b-8e15-6dd12d470b88">
      <Terms xmlns="http://schemas.microsoft.com/office/infopath/2007/PartnerControls">
        <TermInfo xmlns="http://schemas.microsoft.com/office/infopath/2007/PartnerControls">
          <TermName xmlns="http://schemas.microsoft.com/office/infopath/2007/PartnerControls">Content</TermName>
          <TermId xmlns="http://schemas.microsoft.com/office/infopath/2007/PartnerControls">608545c6-a662-4850-a66d-2659a8d191d4</TermId>
        </TermInfo>
        <TermInfo xmlns="http://schemas.microsoft.com/office/infopath/2007/PartnerControls">
          <TermName xmlns="http://schemas.microsoft.com/office/infopath/2007/PartnerControls">Phase 1</TermName>
          <TermId xmlns="http://schemas.microsoft.com/office/infopath/2007/PartnerControls">15620a13-e473-4375-a668-6e3c5bf83fc9</TermId>
        </TermInfo>
      </Terms>
    </TaxKeywordTaxHTField>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B843F38-6392-4AAB-ABCD-6CF6C44E487E}">
  <ds:schemaRefs>
    <ds:schemaRef ds:uri="472e07a6-e046-4f13-818c-0fcc19b7c814"/>
    <ds:schemaRef ds:uri="81348d9c-1cc5-4b3b-8e15-6dd12d470b8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microsoft.com/sharepoint/v4"/>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FF8DDDCA-C83D-4E00-9DB6-AE93A91BC09F}">
  <ds:schemaRefs>
    <ds:schemaRef ds:uri="472e07a6-e046-4f13-818c-0fcc19b7c814"/>
    <ds:schemaRef ds:uri="81348d9c-1cc5-4b3b-8e15-6dd12d470b8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microsoft.com/sharepoint/v4"/>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445743CD-BBD3-4DDD-9F4E-B5E063F9D7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2092</TotalTime>
  <Words>409</Words>
  <Application>Microsoft Office PowerPoint</Application>
  <PresentationFormat>Custom</PresentationFormat>
  <Paragraphs>80</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Main Master</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Jemma Edwards</dc:creator>
  <cp:keywords>Phase 1; Content</cp:keywords>
  <cp:lastModifiedBy>Teresa Vaccaro</cp:lastModifiedBy>
  <cp:revision>171</cp:revision>
  <dcterms:created xsi:type="dcterms:W3CDTF">2012-11-04T22:11:36Z</dcterms:created>
  <dcterms:modified xsi:type="dcterms:W3CDTF">2021-11-24T00:42:25Z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b5d0945e-c388-4d52-bb8c-02fc89a229a5</vt:lpwstr>
  </property>
  <property fmtid="{D5CDD505-2E9C-101B-9397-08002B2CF9AE}" pid="3" name="ContentTypeId">
    <vt:lpwstr>0x01010081989C2BD4E57C4CBCC679DFC77B692A002862E0C097A60E46AD007336A492EBEA</vt:lpwstr>
  </property>
  <property fmtid="{D5CDD505-2E9C-101B-9397-08002B2CF9AE}" pid="4" name="TaxKeyword">
    <vt:lpwstr>579;#Content|608545c6-a662-4850-a66d-2659a8d191d4;#4305;#Phase 1|15620a13-e473-4375-a668-6e3c5bf83fc9</vt:lpwstr>
  </property>
  <property fmtid="{D5CDD505-2E9C-101B-9397-08002B2CF9AE}" pid="5" name="Library">
    <vt:lpwstr>765;#Syndication and Partnerships|c10e9d96-5609-4445-a99a-11a9ee051bdf</vt:lpwstr>
  </property>
  <property fmtid="{D5CDD505-2E9C-101B-9397-08002B2CF9AE}" pid="6" name="URL">
    <vt:lpwstr/>
  </property>
</Properties>
</file>